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950" r:id="rId2"/>
    <p:sldId id="1257" r:id="rId3"/>
    <p:sldId id="518" r:id="rId4"/>
    <p:sldId id="1282" r:id="rId5"/>
    <p:sldId id="1283" r:id="rId6"/>
    <p:sldId id="1281" r:id="rId7"/>
    <p:sldId id="520" r:id="rId8"/>
    <p:sldId id="521" r:id="rId9"/>
    <p:sldId id="522" r:id="rId10"/>
    <p:sldId id="523" r:id="rId11"/>
    <p:sldId id="525" r:id="rId12"/>
    <p:sldId id="526" r:id="rId13"/>
    <p:sldId id="532" r:id="rId14"/>
    <p:sldId id="527" r:id="rId15"/>
    <p:sldId id="528" r:id="rId16"/>
    <p:sldId id="529" r:id="rId17"/>
    <p:sldId id="530" r:id="rId18"/>
    <p:sldId id="531" r:id="rId19"/>
    <p:sldId id="670" r:id="rId20"/>
    <p:sldId id="671" r:id="rId21"/>
    <p:sldId id="672" r:id="rId22"/>
    <p:sldId id="673" r:id="rId23"/>
    <p:sldId id="674" r:id="rId24"/>
    <p:sldId id="512" r:id="rId25"/>
    <p:sldId id="513" r:id="rId26"/>
    <p:sldId id="514" r:id="rId27"/>
    <p:sldId id="675" r:id="rId28"/>
    <p:sldId id="1279" r:id="rId29"/>
    <p:sldId id="1085" r:id="rId30"/>
    <p:sldId id="1086" r:id="rId31"/>
    <p:sldId id="1087" r:id="rId32"/>
    <p:sldId id="1088" r:id="rId33"/>
    <p:sldId id="1091" r:id="rId34"/>
    <p:sldId id="1089" r:id="rId35"/>
    <p:sldId id="1090" r:id="rId36"/>
    <p:sldId id="1092" r:id="rId37"/>
    <p:sldId id="1093" r:id="rId38"/>
    <p:sldId id="1235" r:id="rId39"/>
    <p:sldId id="1280" r:id="rId40"/>
    <p:sldId id="581" r:id="rId41"/>
    <p:sldId id="650" r:id="rId42"/>
    <p:sldId id="582" r:id="rId43"/>
    <p:sldId id="676" r:id="rId44"/>
    <p:sldId id="501" r:id="rId45"/>
    <p:sldId id="677" r:id="rId46"/>
    <p:sldId id="1236" r:id="rId47"/>
    <p:sldId id="1026" r:id="rId48"/>
    <p:sldId id="1027" r:id="rId49"/>
    <p:sldId id="1028" r:id="rId50"/>
    <p:sldId id="1029" r:id="rId51"/>
    <p:sldId id="1030" r:id="rId52"/>
    <p:sldId id="1233" r:id="rId53"/>
    <p:sldId id="954" r:id="rId54"/>
    <p:sldId id="1276" r:id="rId55"/>
    <p:sldId id="1277" r:id="rId56"/>
    <p:sldId id="1278" r:id="rId57"/>
    <p:sldId id="1274" r:id="rId58"/>
    <p:sldId id="1275" r:id="rId59"/>
    <p:sldId id="1240" r:id="rId60"/>
    <p:sldId id="256" r:id="rId61"/>
    <p:sldId id="257" r:id="rId62"/>
    <p:sldId id="258" r:id="rId63"/>
    <p:sldId id="1237" r:id="rId64"/>
    <p:sldId id="1238" r:id="rId65"/>
    <p:sldId id="1239" r:id="rId66"/>
    <p:sldId id="1122" r:id="rId67"/>
    <p:sldId id="946"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257"/>
            <p14:sldId id="518"/>
            <p14:sldId id="1282"/>
            <p14:sldId id="1283"/>
            <p14:sldId id="1281"/>
            <p14:sldId id="520"/>
            <p14:sldId id="521"/>
            <p14:sldId id="522"/>
            <p14:sldId id="523"/>
            <p14:sldId id="525"/>
            <p14:sldId id="526"/>
            <p14:sldId id="532"/>
            <p14:sldId id="527"/>
            <p14:sldId id="528"/>
            <p14:sldId id="529"/>
            <p14:sldId id="530"/>
            <p14:sldId id="531"/>
            <p14:sldId id="670"/>
            <p14:sldId id="671"/>
            <p14:sldId id="672"/>
            <p14:sldId id="673"/>
            <p14:sldId id="674"/>
            <p14:sldId id="512"/>
            <p14:sldId id="513"/>
            <p14:sldId id="514"/>
            <p14:sldId id="675"/>
            <p14:sldId id="1279"/>
            <p14:sldId id="1085"/>
            <p14:sldId id="1086"/>
            <p14:sldId id="1087"/>
            <p14:sldId id="1088"/>
            <p14:sldId id="1091"/>
            <p14:sldId id="1089"/>
            <p14:sldId id="1090"/>
            <p14:sldId id="1092"/>
            <p14:sldId id="1093"/>
            <p14:sldId id="1235"/>
            <p14:sldId id="1280"/>
            <p14:sldId id="581"/>
            <p14:sldId id="650"/>
            <p14:sldId id="582"/>
            <p14:sldId id="676"/>
            <p14:sldId id="501"/>
            <p14:sldId id="677"/>
            <p14:sldId id="1236"/>
            <p14:sldId id="1026"/>
            <p14:sldId id="1027"/>
            <p14:sldId id="1028"/>
            <p14:sldId id="1029"/>
            <p14:sldId id="1030"/>
            <p14:sldId id="1233"/>
            <p14:sldId id="954"/>
            <p14:sldId id="1276"/>
            <p14:sldId id="1277"/>
            <p14:sldId id="1278"/>
            <p14:sldId id="1274"/>
            <p14:sldId id="1275"/>
            <p14:sldId id="1240"/>
            <p14:sldId id="256"/>
            <p14:sldId id="257"/>
            <p14:sldId id="258"/>
            <p14:sldId id="1237"/>
            <p14:sldId id="1238"/>
            <p14:sldId id="1239"/>
            <p14:sldId id="1122"/>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2" autoAdjust="0"/>
    <p:restoredTop sz="82242" autoAdjust="0"/>
  </p:normalViewPr>
  <p:slideViewPr>
    <p:cSldViewPr>
      <p:cViewPr varScale="1">
        <p:scale>
          <a:sx n="89" d="100"/>
          <a:sy n="89" d="100"/>
        </p:scale>
        <p:origin x="1518" y="9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21/03/2025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4f6ce0c059313eb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4f6ce0c059313e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4f6ce0c059313eb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4f6ce0c059313eb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66</a:t>
            </a:fld>
            <a:endParaRPr lang="en-GB"/>
          </a:p>
        </p:txBody>
      </p:sp>
    </p:spTree>
    <p:extLst>
      <p:ext uri="{BB962C8B-B14F-4D97-AF65-F5344CB8AC3E}">
        <p14:creationId xmlns:p14="http://schemas.microsoft.com/office/powerpoint/2010/main" val="2470232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67</a:t>
            </a:fld>
            <a:endParaRPr lang="en-GB"/>
          </a:p>
        </p:txBody>
      </p:sp>
    </p:spTree>
    <p:extLst>
      <p:ext uri="{BB962C8B-B14F-4D97-AF65-F5344CB8AC3E}">
        <p14:creationId xmlns:p14="http://schemas.microsoft.com/office/powerpoint/2010/main" val="6921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FA94-8959-6C07-FF2B-80E872845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0FB3-8EBC-E962-B466-B703100B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F6858-2934-D8C8-FBCD-0FA375E6BE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DF5AFF-A0C0-E312-F31D-AD2B55AC473A}"/>
              </a:ext>
            </a:extLst>
          </p:cNvPr>
          <p:cNvSpPr>
            <a:spLocks noGrp="1"/>
          </p:cNvSpPr>
          <p:nvPr>
            <p:ph type="sldNum" sz="quarter" idx="5"/>
          </p:nvPr>
        </p:nvSpPr>
        <p:spPr/>
        <p:txBody>
          <a:bodyPr/>
          <a:lstStyle/>
          <a:p>
            <a:fld id="{E79B61DE-1D46-4752-AF65-FA2C4EB0D1D0}" type="slidenum">
              <a:rPr lang="en-GB" smtClean="0"/>
              <a:t>2</a:t>
            </a:fld>
            <a:endParaRPr lang="en-GB"/>
          </a:p>
        </p:txBody>
      </p:sp>
    </p:spTree>
    <p:extLst>
      <p:ext uri="{BB962C8B-B14F-4D97-AF65-F5344CB8AC3E}">
        <p14:creationId xmlns:p14="http://schemas.microsoft.com/office/powerpoint/2010/main" val="205250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30E91-2B6B-892B-99DB-9B851722E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EDF9C-00AF-0835-1F6B-3F84DE77F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51681-3531-B0CC-0CCB-5899292C436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0CFCC86-C6BD-EB63-FA17-5DDA5EFEA84F}"/>
              </a:ext>
            </a:extLst>
          </p:cNvPr>
          <p:cNvSpPr>
            <a:spLocks noGrp="1"/>
          </p:cNvSpPr>
          <p:nvPr>
            <p:ph type="sldNum" sz="quarter" idx="5"/>
          </p:nvPr>
        </p:nvSpPr>
        <p:spPr/>
        <p:txBody>
          <a:bodyPr/>
          <a:lstStyle/>
          <a:p>
            <a:fld id="{E79B61DE-1D46-4752-AF65-FA2C4EB0D1D0}" type="slidenum">
              <a:rPr lang="en-GB" smtClean="0"/>
              <a:t>28</a:t>
            </a:fld>
            <a:endParaRPr lang="en-GB"/>
          </a:p>
        </p:txBody>
      </p:sp>
    </p:spTree>
    <p:extLst>
      <p:ext uri="{BB962C8B-B14F-4D97-AF65-F5344CB8AC3E}">
        <p14:creationId xmlns:p14="http://schemas.microsoft.com/office/powerpoint/2010/main" val="1055836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636F7-BBE1-99D8-D85A-163CCD069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F76D2-D7BE-D036-9DCF-AB7494F48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13309-6CA7-C7D8-1330-EB6D8C53AFA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ADB10AC-17F0-9DB9-5849-B55B99F4703F}"/>
              </a:ext>
            </a:extLst>
          </p:cNvPr>
          <p:cNvSpPr>
            <a:spLocks noGrp="1"/>
          </p:cNvSpPr>
          <p:nvPr>
            <p:ph type="sldNum" sz="quarter" idx="5"/>
          </p:nvPr>
        </p:nvSpPr>
        <p:spPr/>
        <p:txBody>
          <a:bodyPr/>
          <a:lstStyle/>
          <a:p>
            <a:fld id="{E79B61DE-1D46-4752-AF65-FA2C4EB0D1D0}" type="slidenum">
              <a:rPr lang="en-GB" smtClean="0"/>
              <a:t>38</a:t>
            </a:fld>
            <a:endParaRPr lang="en-GB"/>
          </a:p>
        </p:txBody>
      </p:sp>
    </p:spTree>
    <p:extLst>
      <p:ext uri="{BB962C8B-B14F-4D97-AF65-F5344CB8AC3E}">
        <p14:creationId xmlns:p14="http://schemas.microsoft.com/office/powerpoint/2010/main" val="14226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0BB6E-9F08-7E60-FCDA-8582E7FD5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BD8A3-2630-DD5A-F813-21A301AC6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78D58-FC12-DDF8-9226-247283357FA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9CE62F9-F102-6296-826D-80DC7080DDAA}"/>
              </a:ext>
            </a:extLst>
          </p:cNvPr>
          <p:cNvSpPr>
            <a:spLocks noGrp="1"/>
          </p:cNvSpPr>
          <p:nvPr>
            <p:ph type="sldNum" sz="quarter" idx="5"/>
          </p:nvPr>
        </p:nvSpPr>
        <p:spPr/>
        <p:txBody>
          <a:bodyPr/>
          <a:lstStyle/>
          <a:p>
            <a:fld id="{E79B61DE-1D46-4752-AF65-FA2C4EB0D1D0}" type="slidenum">
              <a:rPr lang="en-GB" smtClean="0"/>
              <a:t>46</a:t>
            </a:fld>
            <a:endParaRPr lang="en-GB"/>
          </a:p>
        </p:txBody>
      </p:sp>
    </p:spTree>
    <p:extLst>
      <p:ext uri="{BB962C8B-B14F-4D97-AF65-F5344CB8AC3E}">
        <p14:creationId xmlns:p14="http://schemas.microsoft.com/office/powerpoint/2010/main" val="2799547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77412-88BD-A166-E93D-A987CF6A8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83235-492B-0966-F154-00DF44096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311A1-669D-9444-2F04-E7A6B6C21D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7D35448-A58C-A4A2-660C-9E1EF509A7B2}"/>
              </a:ext>
            </a:extLst>
          </p:cNvPr>
          <p:cNvSpPr>
            <a:spLocks noGrp="1"/>
          </p:cNvSpPr>
          <p:nvPr>
            <p:ph type="sldNum" sz="quarter" idx="5"/>
          </p:nvPr>
        </p:nvSpPr>
        <p:spPr/>
        <p:txBody>
          <a:bodyPr/>
          <a:lstStyle/>
          <a:p>
            <a:fld id="{E79B61DE-1D46-4752-AF65-FA2C4EB0D1D0}" type="slidenum">
              <a:rPr lang="en-GB" smtClean="0"/>
              <a:t>52</a:t>
            </a:fld>
            <a:endParaRPr lang="en-GB"/>
          </a:p>
        </p:txBody>
      </p:sp>
    </p:spTree>
    <p:extLst>
      <p:ext uri="{BB962C8B-B14F-4D97-AF65-F5344CB8AC3E}">
        <p14:creationId xmlns:p14="http://schemas.microsoft.com/office/powerpoint/2010/main" val="76646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53</a:t>
            </a:fld>
            <a:endParaRPr lang="en-GB"/>
          </a:p>
        </p:txBody>
      </p:sp>
    </p:spTree>
    <p:extLst>
      <p:ext uri="{BB962C8B-B14F-4D97-AF65-F5344CB8AC3E}">
        <p14:creationId xmlns:p14="http://schemas.microsoft.com/office/powerpoint/2010/main" val="328908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54</a:t>
            </a:fld>
            <a:endParaRPr lang="en-GB"/>
          </a:p>
        </p:txBody>
      </p:sp>
    </p:spTree>
    <p:extLst>
      <p:ext uri="{BB962C8B-B14F-4D97-AF65-F5344CB8AC3E}">
        <p14:creationId xmlns:p14="http://schemas.microsoft.com/office/powerpoint/2010/main" val="258694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61</a:t>
            </a:fld>
            <a:endParaRPr lang="en-GB"/>
          </a:p>
        </p:txBody>
      </p:sp>
    </p:spTree>
    <p:extLst>
      <p:ext uri="{BB962C8B-B14F-4D97-AF65-F5344CB8AC3E}">
        <p14:creationId xmlns:p14="http://schemas.microsoft.com/office/powerpoint/2010/main" val="411728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5640767"/>
            <a:ext cx="5998800" cy="798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1332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21/03/2025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21/03/2025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g"/></Relationships>
</file>

<file path=ppt/slides/_rels/slide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23rd March 2025</a:t>
            </a:r>
            <a:endParaRPr kumimoji="0" lang="en-US" sz="2400" b="0" i="0" u="none" strike="noStrike" kern="1200" cap="none" spc="0" normalizeH="0" baseline="0" noProof="0" dirty="0">
              <a:ln>
                <a:noFill/>
              </a:ln>
              <a:solidFill>
                <a:schemeClr val="bg1"/>
              </a:solidFill>
              <a:effectLst/>
              <a:uLnTx/>
              <a:uFillTx/>
              <a:latin typeface="Rockwell"/>
              <a:ea typeface="+mj-ea"/>
              <a:cs typeface="+mj-cs"/>
            </a:endParaRP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4/12</a:t>
            </a:r>
          </a:p>
        </p:txBody>
      </p:sp>
    </p:spTree>
    <p:extLst>
      <p:ext uri="{BB962C8B-B14F-4D97-AF65-F5344CB8AC3E}">
        <p14:creationId xmlns:p14="http://schemas.microsoft.com/office/powerpoint/2010/main" val="338029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I feel it</a:t>
            </a:r>
          </a:p>
          <a:p>
            <a:r>
              <a:rPr lang="en-GB" sz="4000" dirty="0">
                <a:solidFill>
                  <a:schemeClr val="bg1"/>
                </a:solidFill>
              </a:rPr>
              <a:t>And I’ll praise when I don’t</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I know</a:t>
            </a:r>
          </a:p>
          <a:p>
            <a:r>
              <a:rPr lang="en-GB" sz="4000" dirty="0">
                <a:solidFill>
                  <a:schemeClr val="bg1"/>
                </a:solidFill>
              </a:rPr>
              <a:t>You’re still in control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5/12</a:t>
            </a:r>
          </a:p>
        </p:txBody>
      </p:sp>
    </p:spTree>
    <p:extLst>
      <p:ext uri="{BB962C8B-B14F-4D97-AF65-F5344CB8AC3E}">
        <p14:creationId xmlns:p14="http://schemas.microsoft.com/office/powerpoint/2010/main" val="1493042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err="1">
                <a:solidFill>
                  <a:schemeClr val="bg1"/>
                </a:solidFill>
              </a:rPr>
              <a:t>'Cause</a:t>
            </a:r>
            <a:r>
              <a:rPr lang="en-GB" sz="4000" dirty="0">
                <a:solidFill>
                  <a:schemeClr val="bg1"/>
                </a:solidFill>
              </a:rPr>
              <a:t> my praise is a weapon</a:t>
            </a:r>
          </a:p>
          <a:p>
            <a:r>
              <a:rPr lang="en-GB" sz="4000" dirty="0">
                <a:solidFill>
                  <a:schemeClr val="bg1"/>
                </a:solidFill>
              </a:rPr>
              <a:t>It’s more than a sound</a:t>
            </a:r>
          </a:p>
          <a:p>
            <a:r>
              <a:rPr lang="en-GB" sz="4000" dirty="0">
                <a:solidFill>
                  <a:schemeClr val="bg1"/>
                </a:solidFill>
              </a:rPr>
              <a:t>My praise is the shout</a:t>
            </a:r>
          </a:p>
          <a:p>
            <a:r>
              <a:rPr lang="en-GB" sz="4000" dirty="0">
                <a:solidFill>
                  <a:schemeClr val="bg1"/>
                </a:solidFill>
              </a:rPr>
              <a:t>That brings Jericho down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6/12</a:t>
            </a:r>
          </a:p>
        </p:txBody>
      </p:sp>
    </p:spTree>
    <p:extLst>
      <p:ext uri="{BB962C8B-B14F-4D97-AF65-F5344CB8AC3E}">
        <p14:creationId xmlns:p14="http://schemas.microsoft.com/office/powerpoint/2010/main" val="214334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As long as I’m breathing</a:t>
            </a:r>
          </a:p>
          <a:p>
            <a:r>
              <a:rPr lang="en-GB" sz="4000" dirty="0">
                <a:solidFill>
                  <a:schemeClr val="bg1"/>
                </a:solidFill>
              </a:rPr>
              <a:t>I’ve got a reason to</a:t>
            </a:r>
            <a:br>
              <a:rPr lang="en-GB" sz="4000" dirty="0">
                <a:solidFill>
                  <a:schemeClr val="bg1"/>
                </a:solidFill>
              </a:rPr>
            </a:br>
            <a:br>
              <a:rPr lang="en-GB" sz="4000" dirty="0">
                <a:solidFill>
                  <a:schemeClr val="bg1"/>
                </a:solidFill>
              </a:rPr>
            </a:br>
            <a:r>
              <a:rPr lang="en-GB" sz="4000" dirty="0">
                <a:solidFill>
                  <a:schemeClr val="bg1"/>
                </a:solidFill>
              </a:rPr>
              <a:t>Praise the Lord oh my soul</a:t>
            </a:r>
          </a:p>
          <a:p>
            <a:r>
              <a:rPr lang="en-GB" sz="4000" dirty="0">
                <a:solidFill>
                  <a:schemeClr val="bg1"/>
                </a:solidFill>
              </a:rPr>
              <a:t>Praise the Lord oh my soul</a:t>
            </a:r>
          </a:p>
          <a:p>
            <a:endParaRPr lang="en-GB" sz="4000" dirty="0">
              <a:solidFill>
                <a:schemeClr val="bg1"/>
              </a:solidFill>
            </a:endParaRP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7/12</a:t>
            </a:r>
          </a:p>
        </p:txBody>
      </p:sp>
    </p:spTree>
    <p:extLst>
      <p:ext uri="{BB962C8B-B14F-4D97-AF65-F5344CB8AC3E}">
        <p14:creationId xmlns:p14="http://schemas.microsoft.com/office/powerpoint/2010/main" val="2606885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8/12</a:t>
            </a:r>
          </a:p>
        </p:txBody>
      </p:sp>
    </p:spTree>
    <p:extLst>
      <p:ext uri="{BB962C8B-B14F-4D97-AF65-F5344CB8AC3E}">
        <p14:creationId xmlns:p14="http://schemas.microsoft.com/office/powerpoint/2010/main" val="61291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a:t>
            </a:r>
            <a:r>
              <a:rPr lang="en-GB" sz="4000" dirty="0" err="1">
                <a:solidFill>
                  <a:schemeClr val="bg1"/>
                </a:solidFill>
              </a:rPr>
              <a:t>'cause</a:t>
            </a:r>
            <a:r>
              <a:rPr lang="en-GB" sz="4000" dirty="0">
                <a:solidFill>
                  <a:schemeClr val="bg1"/>
                </a:solidFill>
              </a:rPr>
              <a:t> You’re sovereign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reign</a:t>
            </a:r>
          </a:p>
          <a:p>
            <a:r>
              <a:rPr lang="en-GB" sz="4000" dirty="0">
                <a:solidFill>
                  <a:schemeClr val="bg1"/>
                </a:solidFill>
              </a:rPr>
              <a:t>Praise </a:t>
            </a:r>
            <a:r>
              <a:rPr lang="en-GB" sz="4000" dirty="0" err="1">
                <a:solidFill>
                  <a:schemeClr val="bg1"/>
                </a:solidFill>
              </a:rPr>
              <a:t>'cause</a:t>
            </a:r>
            <a:r>
              <a:rPr lang="en-GB" sz="4000" dirty="0">
                <a:solidFill>
                  <a:schemeClr val="bg1"/>
                </a:solidFill>
              </a:rPr>
              <a:t> You rose and defeated the grave</a:t>
            </a:r>
          </a:p>
          <a:p>
            <a:r>
              <a:rPr lang="en-GB" sz="4000" dirty="0">
                <a:solidFill>
                  <a:schemeClr val="bg1"/>
                </a:solidFill>
              </a:rPr>
              <a:t>I’ll praise </a:t>
            </a:r>
            <a:r>
              <a:rPr lang="en-GB" sz="4000" dirty="0" err="1">
                <a:solidFill>
                  <a:schemeClr val="bg1"/>
                </a:solidFill>
              </a:rPr>
              <a:t>'cause</a:t>
            </a:r>
            <a:r>
              <a:rPr lang="en-GB" sz="4000" dirty="0">
                <a:solidFill>
                  <a:schemeClr val="bg1"/>
                </a:solidFill>
              </a:rPr>
              <a:t> You’re faithful</a:t>
            </a:r>
          </a:p>
          <a:p>
            <a:r>
              <a:rPr lang="en-GB" sz="4000" dirty="0">
                <a:solidFill>
                  <a:schemeClr val="bg1"/>
                </a:solidFill>
              </a:rPr>
              <a:t>Praise </a:t>
            </a:r>
            <a:r>
              <a:rPr lang="en-GB" sz="4000" dirty="0" err="1">
                <a:solidFill>
                  <a:schemeClr val="bg1"/>
                </a:solidFill>
              </a:rPr>
              <a:t>'cause</a:t>
            </a:r>
            <a:r>
              <a:rPr lang="en-GB" sz="4000" dirty="0">
                <a:solidFill>
                  <a:schemeClr val="bg1"/>
                </a:solidFill>
              </a:rPr>
              <a:t> You’re true</a:t>
            </a:r>
          </a:p>
          <a:p>
            <a:r>
              <a:rPr lang="en-GB" sz="4000" dirty="0">
                <a:solidFill>
                  <a:schemeClr val="bg1"/>
                </a:solidFill>
              </a:rPr>
              <a:t>Praise </a:t>
            </a:r>
            <a:r>
              <a:rPr lang="en-GB" sz="4000" dirty="0" err="1">
                <a:solidFill>
                  <a:schemeClr val="bg1"/>
                </a:solidFill>
              </a:rPr>
              <a:t>'cause</a:t>
            </a:r>
            <a:r>
              <a:rPr lang="en-GB" sz="4000" dirty="0">
                <a:solidFill>
                  <a:schemeClr val="bg1"/>
                </a:solidFill>
              </a:rPr>
              <a:t> there’s nobody greater than You</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9/12</a:t>
            </a:r>
          </a:p>
        </p:txBody>
      </p:sp>
    </p:spTree>
    <p:extLst>
      <p:ext uri="{BB962C8B-B14F-4D97-AF65-F5344CB8AC3E}">
        <p14:creationId xmlns:p14="http://schemas.microsoft.com/office/powerpoint/2010/main" val="271727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Praise the Lord oh my soul</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p:txBody>
      </p:sp>
      <p:sp>
        <p:nvSpPr>
          <p:cNvPr id="4" name="TextBox 3"/>
          <p:cNvSpPr txBox="1"/>
          <p:nvPr/>
        </p:nvSpPr>
        <p:spPr>
          <a:xfrm>
            <a:off x="8236995" y="0"/>
            <a:ext cx="939681" cy="461665"/>
          </a:xfrm>
          <a:prstGeom prst="rect">
            <a:avLst/>
          </a:prstGeom>
          <a:noFill/>
        </p:spPr>
        <p:txBody>
          <a:bodyPr wrap="none" rtlCol="0">
            <a:spAutoFit/>
          </a:bodyPr>
          <a:lstStyle/>
          <a:p>
            <a:r>
              <a:rPr lang="en-GB" sz="2400" b="1" dirty="0">
                <a:solidFill>
                  <a:schemeClr val="bg1"/>
                </a:solidFill>
              </a:rPr>
              <a:t>10/12</a:t>
            </a:r>
          </a:p>
        </p:txBody>
      </p:sp>
    </p:spTree>
    <p:extLst>
      <p:ext uri="{BB962C8B-B14F-4D97-AF65-F5344CB8AC3E}">
        <p14:creationId xmlns:p14="http://schemas.microsoft.com/office/powerpoint/2010/main" val="392845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I won’t be quiet</a:t>
            </a:r>
          </a:p>
          <a:p>
            <a:r>
              <a:rPr lang="en-GB" sz="4000" dirty="0">
                <a:solidFill>
                  <a:schemeClr val="bg1"/>
                </a:solidFill>
              </a:rPr>
              <a:t>My God is alive</a:t>
            </a:r>
          </a:p>
          <a:p>
            <a:r>
              <a:rPr lang="en-GB" sz="4000" dirty="0">
                <a:solidFill>
                  <a:schemeClr val="bg1"/>
                </a:solidFill>
              </a:rPr>
              <a:t>How could I keep it inside</a:t>
            </a:r>
          </a:p>
          <a:p>
            <a:r>
              <a:rPr lang="en-GB" sz="4000" dirty="0">
                <a:solidFill>
                  <a:schemeClr val="bg1"/>
                </a:solidFill>
              </a:rPr>
              <a:t>Praise the Lord oh my soul</a:t>
            </a:r>
          </a:p>
        </p:txBody>
      </p:sp>
      <p:sp>
        <p:nvSpPr>
          <p:cNvPr id="4" name="TextBox 3"/>
          <p:cNvSpPr txBox="1"/>
          <p:nvPr/>
        </p:nvSpPr>
        <p:spPr>
          <a:xfrm>
            <a:off x="8135391" y="0"/>
            <a:ext cx="1008609" cy="461665"/>
          </a:xfrm>
          <a:prstGeom prst="rect">
            <a:avLst/>
          </a:prstGeom>
          <a:noFill/>
        </p:spPr>
        <p:txBody>
          <a:bodyPr wrap="none" rtlCol="0">
            <a:spAutoFit/>
          </a:bodyPr>
          <a:lstStyle/>
          <a:p>
            <a:r>
              <a:rPr lang="en-GB" sz="2400" b="1" dirty="0">
                <a:solidFill>
                  <a:schemeClr val="bg1"/>
                </a:solidFill>
              </a:rPr>
              <a:t>1 1/12</a:t>
            </a:r>
          </a:p>
        </p:txBody>
      </p:sp>
    </p:spTree>
    <p:extLst>
      <p:ext uri="{BB962C8B-B14F-4D97-AF65-F5344CB8AC3E}">
        <p14:creationId xmlns:p14="http://schemas.microsoft.com/office/powerpoint/2010/main" val="314717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244408" y="0"/>
            <a:ext cx="939681" cy="461665"/>
          </a:xfrm>
          <a:prstGeom prst="rect">
            <a:avLst/>
          </a:prstGeom>
          <a:noFill/>
        </p:spPr>
        <p:txBody>
          <a:bodyPr wrap="none" rtlCol="0">
            <a:spAutoFit/>
          </a:bodyPr>
          <a:lstStyle/>
          <a:p>
            <a:r>
              <a:rPr lang="en-GB" sz="2400" b="1" dirty="0">
                <a:solidFill>
                  <a:schemeClr val="bg1"/>
                </a:solidFill>
              </a:rPr>
              <a:t>12/12</a:t>
            </a:r>
          </a:p>
        </p:txBody>
      </p:sp>
    </p:spTree>
    <p:extLst>
      <p:ext uri="{BB962C8B-B14F-4D97-AF65-F5344CB8AC3E}">
        <p14:creationId xmlns:p14="http://schemas.microsoft.com/office/powerpoint/2010/main" val="1875185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This Is Amazing Grace</a:t>
            </a:r>
          </a:p>
          <a:p>
            <a:r>
              <a:rPr lang="en-GB" sz="1200" dirty="0">
                <a:solidFill>
                  <a:schemeClr val="bg1"/>
                </a:solidFill>
              </a:rPr>
              <a:t>CCLI Song # 6333821</a:t>
            </a:r>
          </a:p>
          <a:p>
            <a:endParaRPr lang="en-GB" sz="1200" dirty="0">
              <a:solidFill>
                <a:schemeClr val="bg1"/>
              </a:solidFill>
            </a:endParaRPr>
          </a:p>
          <a:p>
            <a:r>
              <a:rPr lang="en-GB" sz="1200" dirty="0">
                <a:solidFill>
                  <a:schemeClr val="bg1"/>
                </a:solidFill>
              </a:rPr>
              <a:t>Jeremy Riddle | Josh Farro | Phil Wickham</a:t>
            </a:r>
          </a:p>
          <a:p>
            <a:endParaRPr lang="en-GB" sz="1200" dirty="0">
              <a:solidFill>
                <a:schemeClr val="bg1"/>
              </a:solidFill>
            </a:endParaRPr>
          </a:p>
          <a:p>
            <a:r>
              <a:rPr lang="en-GB" sz="1200" dirty="0">
                <a:solidFill>
                  <a:schemeClr val="bg1"/>
                </a:solidFill>
              </a:rPr>
              <a:t>© 2012 WC Music Corp. (Admin. by / Small Stone Media BV, Holland (Admin. in the UK/Eire by Song Solutions www.songsolutions.org))</a:t>
            </a:r>
          </a:p>
          <a:p>
            <a:r>
              <a:rPr lang="en-GB" sz="1200" dirty="0">
                <a:solidFill>
                  <a:schemeClr val="bg1"/>
                </a:solidFill>
              </a:rPr>
              <a:t>Bethel Music Publishing (Admin. by Song Solutions)</a:t>
            </a:r>
          </a:p>
          <a:p>
            <a:r>
              <a:rPr lang="en-GB" sz="1200" dirty="0">
                <a:solidFill>
                  <a:schemeClr val="bg1"/>
                </a:solidFill>
              </a:rPr>
              <a:t>Phil Wickham Music (Admin. by Song Solutions www.songsolutions.org)</a:t>
            </a:r>
          </a:p>
          <a:p>
            <a:r>
              <a:rPr lang="en-GB" sz="1200" dirty="0">
                <a:solidFill>
                  <a:schemeClr val="bg1"/>
                </a:solidFill>
              </a:rPr>
              <a:t>Seems Like Music (Admin. by Song Solutions www.songsolutions.org)</a:t>
            </a:r>
          </a:p>
          <a:p>
            <a:r>
              <a:rPr lang="en-GB" sz="1200" dirty="0">
                <a:solidFill>
                  <a:schemeClr val="bg1"/>
                </a:solidFill>
              </a:rPr>
              <a:t>Sing My Songs (Admin. by Song Solutions www.songsolutions.org)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47839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D405-A673-98B0-2A90-941F54D0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313-F7B9-33C1-6128-D7251810FB60}"/>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18BED3C-0D2A-7269-76DA-4DCEE5AE1D0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F08DAC4-09A4-35E3-DC09-128FF55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764704"/>
            <a:ext cx="8640960" cy="6480720"/>
          </a:xfrm>
        </p:spPr>
        <p:txBody>
          <a:bodyPr>
            <a:noAutofit/>
          </a:bodyPr>
          <a:lstStyle/>
          <a:p>
            <a:r>
              <a:rPr lang="en-GB" sz="3600" dirty="0">
                <a:solidFill>
                  <a:schemeClr val="bg1"/>
                </a:solidFill>
              </a:rPr>
              <a:t>Who breaks the power of sin and darkness</a:t>
            </a:r>
          </a:p>
          <a:p>
            <a:r>
              <a:rPr lang="en-GB" sz="3600" dirty="0">
                <a:solidFill>
                  <a:schemeClr val="bg1"/>
                </a:solidFill>
              </a:rPr>
              <a:t>Whose love is mighty and so much stronger</a:t>
            </a:r>
          </a:p>
          <a:p>
            <a:r>
              <a:rPr lang="en-GB" sz="3600" dirty="0">
                <a:solidFill>
                  <a:schemeClr val="bg1"/>
                </a:solidFill>
              </a:rPr>
              <a:t>The King of Glory the King above all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1/8</a:t>
            </a:r>
          </a:p>
        </p:txBody>
      </p:sp>
    </p:spTree>
    <p:extLst>
      <p:ext uri="{BB962C8B-B14F-4D97-AF65-F5344CB8AC3E}">
        <p14:creationId xmlns:p14="http://schemas.microsoft.com/office/powerpoint/2010/main" val="2702671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7601" y="692696"/>
            <a:ext cx="8640960" cy="6480720"/>
          </a:xfrm>
        </p:spPr>
        <p:txBody>
          <a:bodyPr>
            <a:noAutofit/>
          </a:bodyPr>
          <a:lstStyle/>
          <a:p>
            <a:r>
              <a:rPr lang="en-GB" sz="3600" dirty="0">
                <a:solidFill>
                  <a:schemeClr val="bg1"/>
                </a:solidFill>
              </a:rPr>
              <a:t>Who shakes the whole earth with holy thunder</a:t>
            </a:r>
          </a:p>
          <a:p>
            <a:r>
              <a:rPr lang="en-GB" sz="3600" dirty="0">
                <a:solidFill>
                  <a:schemeClr val="bg1"/>
                </a:solidFill>
              </a:rPr>
              <a:t>And leaves us breathless in awe and wonder</a:t>
            </a:r>
          </a:p>
          <a:p>
            <a:r>
              <a:rPr lang="en-GB" sz="3600" dirty="0">
                <a:solidFill>
                  <a:schemeClr val="bg1"/>
                </a:solidFill>
              </a:rPr>
              <a:t>The King of Glory the King above all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2/8</a:t>
            </a:r>
          </a:p>
        </p:txBody>
      </p:sp>
    </p:spTree>
    <p:extLst>
      <p:ext uri="{BB962C8B-B14F-4D97-AF65-F5344CB8AC3E}">
        <p14:creationId xmlns:p14="http://schemas.microsoft.com/office/powerpoint/2010/main" val="236288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3118" y="692696"/>
            <a:ext cx="8640960" cy="6480720"/>
          </a:xfrm>
        </p:spPr>
        <p:txBody>
          <a:bodyPr>
            <a:noAutofit/>
          </a:bodyPr>
          <a:lstStyle/>
          <a:p>
            <a:r>
              <a:rPr lang="en-GB" sz="3600" dirty="0">
                <a:solidFill>
                  <a:schemeClr val="bg1"/>
                </a:solidFill>
              </a:rPr>
              <a:t>This is amazing grace</a:t>
            </a:r>
          </a:p>
          <a:p>
            <a:r>
              <a:rPr lang="en-GB" sz="3600" dirty="0">
                <a:solidFill>
                  <a:schemeClr val="bg1"/>
                </a:solidFill>
              </a:rPr>
              <a:t>This is unfailing love</a:t>
            </a:r>
          </a:p>
          <a:p>
            <a:r>
              <a:rPr lang="en-GB" sz="3600" dirty="0">
                <a:solidFill>
                  <a:schemeClr val="bg1"/>
                </a:solidFill>
              </a:rPr>
              <a:t>That You would take my place</a:t>
            </a:r>
          </a:p>
          <a:p>
            <a:r>
              <a:rPr lang="en-GB" sz="3600" dirty="0">
                <a:solidFill>
                  <a:schemeClr val="bg1"/>
                </a:solidFill>
              </a:rPr>
              <a:t>That You would bear my cross</a:t>
            </a:r>
          </a:p>
          <a:p>
            <a:r>
              <a:rPr lang="en-GB" sz="3600" dirty="0">
                <a:solidFill>
                  <a:schemeClr val="bg1"/>
                </a:solidFill>
              </a:rPr>
              <a:t>You laid down Your life</a:t>
            </a:r>
          </a:p>
          <a:p>
            <a:r>
              <a:rPr lang="en-GB" sz="3600" dirty="0">
                <a:solidFill>
                  <a:schemeClr val="bg1"/>
                </a:solidFill>
              </a:rPr>
              <a:t>That I would be set free</a:t>
            </a:r>
          </a:p>
          <a:p>
            <a:r>
              <a:rPr lang="en-GB" sz="3600" dirty="0">
                <a:solidFill>
                  <a:schemeClr val="bg1"/>
                </a:solidFill>
              </a:rPr>
              <a:t>Oh Jesus I sing for all that You've done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3/8</a:t>
            </a:r>
          </a:p>
        </p:txBody>
      </p:sp>
    </p:spTree>
    <p:extLst>
      <p:ext uri="{BB962C8B-B14F-4D97-AF65-F5344CB8AC3E}">
        <p14:creationId xmlns:p14="http://schemas.microsoft.com/office/powerpoint/2010/main" val="11723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260" y="692696"/>
            <a:ext cx="8856984" cy="6480720"/>
          </a:xfrm>
        </p:spPr>
        <p:txBody>
          <a:bodyPr>
            <a:noAutofit/>
          </a:bodyPr>
          <a:lstStyle/>
          <a:p>
            <a:r>
              <a:rPr lang="en-GB" sz="3600" dirty="0">
                <a:solidFill>
                  <a:schemeClr val="bg1"/>
                </a:solidFill>
              </a:rPr>
              <a:t>Who brings our chaos back into order</a:t>
            </a:r>
          </a:p>
          <a:p>
            <a:r>
              <a:rPr lang="en-GB" sz="3600" dirty="0">
                <a:solidFill>
                  <a:schemeClr val="bg1"/>
                </a:solidFill>
              </a:rPr>
              <a:t>Who makes the orphan a son and daughter</a:t>
            </a:r>
          </a:p>
          <a:p>
            <a:r>
              <a:rPr lang="en-GB" sz="3600" dirty="0">
                <a:solidFill>
                  <a:schemeClr val="bg1"/>
                </a:solidFill>
              </a:rPr>
              <a:t>The King of Glory the King of Glory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4/8</a:t>
            </a:r>
          </a:p>
        </p:txBody>
      </p:sp>
    </p:spTree>
    <p:extLst>
      <p:ext uri="{BB962C8B-B14F-4D97-AF65-F5344CB8AC3E}">
        <p14:creationId xmlns:p14="http://schemas.microsoft.com/office/powerpoint/2010/main" val="2981371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508" y="692696"/>
            <a:ext cx="8856984" cy="6480720"/>
          </a:xfrm>
        </p:spPr>
        <p:txBody>
          <a:bodyPr>
            <a:noAutofit/>
          </a:bodyPr>
          <a:lstStyle/>
          <a:p>
            <a:r>
              <a:rPr lang="en-GB" sz="3600" dirty="0">
                <a:solidFill>
                  <a:schemeClr val="bg1"/>
                </a:solidFill>
              </a:rPr>
              <a:t>Who rules the nations with truth and justice</a:t>
            </a:r>
          </a:p>
          <a:p>
            <a:r>
              <a:rPr lang="en-GB" sz="3600" dirty="0">
                <a:solidFill>
                  <a:schemeClr val="bg1"/>
                </a:solidFill>
              </a:rPr>
              <a:t>Shines like the sun in all of its brilliance</a:t>
            </a:r>
          </a:p>
          <a:p>
            <a:r>
              <a:rPr lang="en-GB" sz="3600" dirty="0">
                <a:solidFill>
                  <a:schemeClr val="bg1"/>
                </a:solidFill>
              </a:rPr>
              <a:t>The King of Glory the King above all kings</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5/8</a:t>
            </a:r>
          </a:p>
        </p:txBody>
      </p:sp>
    </p:spTree>
    <p:extLst>
      <p:ext uri="{BB962C8B-B14F-4D97-AF65-F5344CB8AC3E}">
        <p14:creationId xmlns:p14="http://schemas.microsoft.com/office/powerpoint/2010/main" val="1390635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This is amazing grace</a:t>
            </a:r>
          </a:p>
          <a:p>
            <a:r>
              <a:rPr lang="en-GB" sz="3600" dirty="0">
                <a:solidFill>
                  <a:schemeClr val="bg1"/>
                </a:solidFill>
              </a:rPr>
              <a:t>This is unfailing love</a:t>
            </a:r>
          </a:p>
          <a:p>
            <a:r>
              <a:rPr lang="en-GB" sz="3600" dirty="0">
                <a:solidFill>
                  <a:schemeClr val="bg1"/>
                </a:solidFill>
              </a:rPr>
              <a:t>That You would take my place</a:t>
            </a:r>
          </a:p>
          <a:p>
            <a:r>
              <a:rPr lang="en-GB" sz="3600" dirty="0">
                <a:solidFill>
                  <a:schemeClr val="bg1"/>
                </a:solidFill>
              </a:rPr>
              <a:t>That You would bear my cross</a:t>
            </a:r>
          </a:p>
          <a:p>
            <a:r>
              <a:rPr lang="en-GB" sz="3600" dirty="0">
                <a:solidFill>
                  <a:schemeClr val="bg1"/>
                </a:solidFill>
              </a:rPr>
              <a:t>You laid down Your life</a:t>
            </a:r>
          </a:p>
          <a:p>
            <a:r>
              <a:rPr lang="en-GB" sz="3600" dirty="0">
                <a:solidFill>
                  <a:schemeClr val="bg1"/>
                </a:solidFill>
              </a:rPr>
              <a:t>That I would be set free</a:t>
            </a:r>
          </a:p>
          <a:p>
            <a:r>
              <a:rPr lang="en-GB" sz="3600" dirty="0">
                <a:solidFill>
                  <a:schemeClr val="bg1"/>
                </a:solidFill>
              </a:rPr>
              <a:t>Oh Jesus I sing for all that You've done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6/8</a:t>
            </a:r>
          </a:p>
        </p:txBody>
      </p:sp>
    </p:spTree>
    <p:extLst>
      <p:ext uri="{BB962C8B-B14F-4D97-AF65-F5344CB8AC3E}">
        <p14:creationId xmlns:p14="http://schemas.microsoft.com/office/powerpoint/2010/main" val="2704135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Worthy is the Lamb who was slain</a:t>
            </a:r>
          </a:p>
          <a:p>
            <a:r>
              <a:rPr lang="en-GB" sz="3600" dirty="0">
                <a:solidFill>
                  <a:schemeClr val="bg1"/>
                </a:solidFill>
              </a:rPr>
              <a:t>Worthy is the King who conquered the grave</a:t>
            </a:r>
          </a:p>
          <a:p>
            <a:r>
              <a:rPr lang="en-GB" sz="3600" dirty="0">
                <a:solidFill>
                  <a:schemeClr val="bg1"/>
                </a:solidFill>
              </a:rPr>
              <a:t>Worthy is the Lamb who was slain</a:t>
            </a:r>
          </a:p>
          <a:p>
            <a:r>
              <a:rPr lang="en-GB" sz="3600" dirty="0">
                <a:solidFill>
                  <a:schemeClr val="bg1"/>
                </a:solidFill>
              </a:rPr>
              <a:t>Worthy is the King who conquered the grave</a:t>
            </a:r>
          </a:p>
          <a:p>
            <a:r>
              <a:rPr lang="en-GB" sz="3600" dirty="0">
                <a:solidFill>
                  <a:schemeClr val="bg1"/>
                </a:solidFill>
              </a:rPr>
              <a:t>Worthy is the Lamb who was slain</a:t>
            </a:r>
          </a:p>
          <a:p>
            <a:r>
              <a:rPr lang="en-GB" sz="3600" dirty="0">
                <a:solidFill>
                  <a:schemeClr val="bg1"/>
                </a:solidFill>
              </a:rPr>
              <a:t>Worthy is the King who conquered the grave</a:t>
            </a:r>
          </a:p>
          <a:p>
            <a:r>
              <a:rPr lang="en-GB" sz="3600" dirty="0">
                <a:solidFill>
                  <a:schemeClr val="bg1"/>
                </a:solidFill>
              </a:rPr>
              <a:t>Worthy is the Lamb who was slain</a:t>
            </a:r>
          </a:p>
          <a:p>
            <a:r>
              <a:rPr lang="en-GB" sz="3600" dirty="0">
                <a:solidFill>
                  <a:schemeClr val="bg1"/>
                </a:solidFill>
              </a:rPr>
              <a:t>Worthy </a:t>
            </a:r>
            <a:r>
              <a:rPr lang="en-GB" sz="3600" dirty="0" err="1">
                <a:solidFill>
                  <a:schemeClr val="bg1"/>
                </a:solidFill>
              </a:rPr>
              <a:t>worthy</a:t>
            </a:r>
            <a:r>
              <a:rPr lang="en-GB" sz="3600" dirty="0">
                <a:solidFill>
                  <a:schemeClr val="bg1"/>
                </a:solidFill>
              </a:rPr>
              <a:t> </a:t>
            </a:r>
            <a:r>
              <a:rPr lang="en-GB" sz="3600" dirty="0" err="1">
                <a:solidFill>
                  <a:schemeClr val="bg1"/>
                </a:solidFill>
              </a:rPr>
              <a:t>worthy</a:t>
            </a:r>
            <a:endParaRPr lang="en-GB" sz="36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7/8</a:t>
            </a:r>
          </a:p>
        </p:txBody>
      </p:sp>
    </p:spTree>
    <p:extLst>
      <p:ext uri="{BB962C8B-B14F-4D97-AF65-F5344CB8AC3E}">
        <p14:creationId xmlns:p14="http://schemas.microsoft.com/office/powerpoint/2010/main" val="2112520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0AA49-64E4-78EF-97F8-F80974A20FC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5D96381-E8C5-2949-1F16-B7D36664BFC9}"/>
              </a:ext>
            </a:extLst>
          </p:cNvPr>
          <p:cNvSpPr>
            <a:spLocks noGrp="1"/>
          </p:cNvSpPr>
          <p:nvPr>
            <p:ph type="subTitle" idx="1"/>
          </p:nvPr>
        </p:nvSpPr>
        <p:spPr>
          <a:xfrm>
            <a:off x="251520" y="692696"/>
            <a:ext cx="8640960" cy="6480720"/>
          </a:xfrm>
        </p:spPr>
        <p:txBody>
          <a:bodyPr>
            <a:noAutofit/>
          </a:bodyPr>
          <a:lstStyle/>
          <a:p>
            <a:r>
              <a:rPr lang="en-GB" sz="3600" dirty="0">
                <a:solidFill>
                  <a:schemeClr val="bg1"/>
                </a:solidFill>
              </a:rPr>
              <a:t>This is amazing grace</a:t>
            </a:r>
          </a:p>
          <a:p>
            <a:r>
              <a:rPr lang="en-GB" sz="3600" dirty="0">
                <a:solidFill>
                  <a:schemeClr val="bg1"/>
                </a:solidFill>
              </a:rPr>
              <a:t>This is unfailing love</a:t>
            </a:r>
          </a:p>
          <a:p>
            <a:r>
              <a:rPr lang="en-GB" sz="3600" dirty="0">
                <a:solidFill>
                  <a:schemeClr val="bg1"/>
                </a:solidFill>
              </a:rPr>
              <a:t>That You would take my place</a:t>
            </a:r>
          </a:p>
          <a:p>
            <a:r>
              <a:rPr lang="en-GB" sz="3600" dirty="0">
                <a:solidFill>
                  <a:schemeClr val="bg1"/>
                </a:solidFill>
              </a:rPr>
              <a:t>That You would bear my cross</a:t>
            </a:r>
          </a:p>
          <a:p>
            <a:r>
              <a:rPr lang="en-GB" sz="3600" dirty="0">
                <a:solidFill>
                  <a:schemeClr val="bg1"/>
                </a:solidFill>
              </a:rPr>
              <a:t>You laid down Your life</a:t>
            </a:r>
          </a:p>
          <a:p>
            <a:r>
              <a:rPr lang="en-GB" sz="3600" dirty="0">
                <a:solidFill>
                  <a:schemeClr val="bg1"/>
                </a:solidFill>
              </a:rPr>
              <a:t>That I would be set free</a:t>
            </a:r>
          </a:p>
          <a:p>
            <a:r>
              <a:rPr lang="en-GB" sz="3600" dirty="0">
                <a:solidFill>
                  <a:schemeClr val="bg1"/>
                </a:solidFill>
              </a:rPr>
              <a:t>Oh Jesus I sing for all that You've done for me</a:t>
            </a:r>
          </a:p>
        </p:txBody>
      </p:sp>
      <p:sp>
        <p:nvSpPr>
          <p:cNvPr id="4" name="TextBox 3">
            <a:extLst>
              <a:ext uri="{FF2B5EF4-FFF2-40B4-BE49-F238E27FC236}">
                <a16:creationId xmlns:a16="http://schemas.microsoft.com/office/drawing/2014/main" id="{F57786CC-EAE1-9CC3-AA1A-571B0674250A}"/>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8/8</a:t>
            </a:r>
          </a:p>
        </p:txBody>
      </p:sp>
    </p:spTree>
    <p:extLst>
      <p:ext uri="{BB962C8B-B14F-4D97-AF65-F5344CB8AC3E}">
        <p14:creationId xmlns:p14="http://schemas.microsoft.com/office/powerpoint/2010/main" val="3662799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01475-4420-5E2D-0288-4AE7AE943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5AB7A-53A2-7AEE-9E40-9A0111B9E537}"/>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4C5E309E-F1A0-9E05-311C-D1F4E508EBC5}"/>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EC6C0F23-BDC2-D638-3527-1CA14B968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696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908720"/>
            <a:ext cx="8640960" cy="6480720"/>
          </a:xfrm>
        </p:spPr>
        <p:txBody>
          <a:bodyPr>
            <a:noAutofit/>
          </a:bodyPr>
          <a:lstStyle/>
          <a:p>
            <a:r>
              <a:rPr lang="en-GB" sz="5400" dirty="0">
                <a:solidFill>
                  <a:srgbClr val="00A3E0"/>
                </a:solidFill>
                <a:latin typeface="akagi_probook"/>
              </a:rPr>
              <a:t>Who You Say I am</a:t>
            </a:r>
          </a:p>
          <a:p>
            <a:br>
              <a:rPr lang="en-GB" sz="1200" dirty="0">
                <a:solidFill>
                  <a:schemeClr val="bg1"/>
                </a:solidFill>
              </a:rPr>
            </a:br>
            <a:br>
              <a:rPr lang="en-GB" sz="1200" dirty="0">
                <a:solidFill>
                  <a:schemeClr val="bg1"/>
                </a:solidFill>
              </a:rPr>
            </a:br>
            <a:r>
              <a:rPr lang="en-GB" sz="1200" dirty="0">
                <a:solidFill>
                  <a:schemeClr val="bg1"/>
                </a:solidFill>
              </a:rPr>
              <a:t>CCLI Song # 7102401</a:t>
            </a:r>
          </a:p>
          <a:p>
            <a:r>
              <a:rPr lang="en-GB" sz="1200" dirty="0">
                <a:solidFill>
                  <a:schemeClr val="bg1"/>
                </a:solidFill>
              </a:rPr>
              <a:t>Ben Fielding | Reuben Morgan</a:t>
            </a:r>
          </a:p>
          <a:p>
            <a:r>
              <a:rPr lang="en-GB" sz="1200" dirty="0">
                <a:solidFill>
                  <a:schemeClr val="bg1"/>
                </a:solidFill>
              </a:rPr>
              <a:t>© 2017 Hillsong Music Publishing Australia</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r>
              <a:rPr lang="en-GB" sz="1200" dirty="0">
                <a:solidFill>
                  <a:schemeClr val="bg1"/>
                </a:solidFill>
              </a:rPr>
              <a:t>CCLI License # 33265</a:t>
            </a:r>
          </a:p>
        </p:txBody>
      </p:sp>
    </p:spTree>
    <p:extLst>
      <p:ext uri="{BB962C8B-B14F-4D97-AF65-F5344CB8AC3E}">
        <p14:creationId xmlns:p14="http://schemas.microsoft.com/office/powerpoint/2010/main" val="2164743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980728"/>
            <a:ext cx="8640960" cy="5688632"/>
          </a:xfrm>
        </p:spPr>
        <p:txBody>
          <a:bodyPr>
            <a:noAutofit/>
          </a:bodyPr>
          <a:lstStyle/>
          <a:p>
            <a:r>
              <a:rPr lang="en-GB" sz="3600" dirty="0">
                <a:solidFill>
                  <a:schemeClr val="bg1"/>
                </a:solidFill>
              </a:rPr>
              <a:t>Isaiah 6:1 (NIV)</a:t>
            </a:r>
            <a:br>
              <a:rPr lang="en-GB" sz="3600" dirty="0">
                <a:solidFill>
                  <a:schemeClr val="bg1"/>
                </a:solidFill>
              </a:rPr>
            </a:br>
            <a:br>
              <a:rPr lang="en-GB" sz="3600" dirty="0">
                <a:solidFill>
                  <a:schemeClr val="bg1"/>
                </a:solidFill>
              </a:rPr>
            </a:br>
            <a:r>
              <a:rPr lang="en-GB" sz="3600" dirty="0">
                <a:solidFill>
                  <a:schemeClr val="bg1"/>
                </a:solidFill>
              </a:rPr>
              <a:t>In the year that King Uzziah died, I saw the Lord, high and exalted, seated on a throne; and the train of his robe filled the temple.</a:t>
            </a:r>
          </a:p>
        </p:txBody>
      </p:sp>
    </p:spTree>
    <p:extLst>
      <p:ext uri="{BB962C8B-B14F-4D97-AF65-F5344CB8AC3E}">
        <p14:creationId xmlns:p14="http://schemas.microsoft.com/office/powerpoint/2010/main" val="2940382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400" dirty="0">
                <a:solidFill>
                  <a:schemeClr val="bg1"/>
                </a:solidFill>
              </a:rPr>
              <a:t>Who am I that the highest King</a:t>
            </a:r>
          </a:p>
          <a:p>
            <a:r>
              <a:rPr lang="en-GB" sz="4400" dirty="0">
                <a:solidFill>
                  <a:schemeClr val="bg1"/>
                </a:solidFill>
              </a:rPr>
              <a:t>Would welcome me</a:t>
            </a:r>
          </a:p>
          <a:p>
            <a:r>
              <a:rPr lang="en-GB" sz="4400" dirty="0">
                <a:solidFill>
                  <a:schemeClr val="bg1"/>
                </a:solidFill>
              </a:rPr>
              <a:t>I was lost but He brought me in</a:t>
            </a:r>
          </a:p>
          <a:p>
            <a:r>
              <a:rPr lang="en-GB" sz="4400" dirty="0">
                <a:solidFill>
                  <a:schemeClr val="bg1"/>
                </a:solidFill>
              </a:rPr>
              <a:t>Oh His love for me</a:t>
            </a:r>
          </a:p>
          <a:p>
            <a:r>
              <a:rPr lang="en-GB" sz="4400" dirty="0">
                <a:solidFill>
                  <a:schemeClr val="bg1"/>
                </a:solidFill>
              </a:rPr>
              <a:t>Oh His love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1/8</a:t>
            </a:r>
          </a:p>
        </p:txBody>
      </p:sp>
    </p:spTree>
    <p:extLst>
      <p:ext uri="{BB962C8B-B14F-4D97-AF65-F5344CB8AC3E}">
        <p14:creationId xmlns:p14="http://schemas.microsoft.com/office/powerpoint/2010/main" val="3295211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400" dirty="0">
                <a:solidFill>
                  <a:schemeClr val="bg1"/>
                </a:solidFill>
              </a:rPr>
              <a:t>Who the Son sets free</a:t>
            </a:r>
          </a:p>
          <a:p>
            <a:r>
              <a:rPr lang="en-GB" sz="4400" dirty="0">
                <a:solidFill>
                  <a:schemeClr val="bg1"/>
                </a:solidFill>
              </a:rPr>
              <a:t>Oh is free indeed</a:t>
            </a:r>
          </a:p>
          <a:p>
            <a:r>
              <a:rPr lang="en-GB" sz="4400" dirty="0">
                <a:solidFill>
                  <a:schemeClr val="bg1"/>
                </a:solidFill>
              </a:rPr>
              <a:t>I'm a child of God</a:t>
            </a:r>
          </a:p>
          <a:p>
            <a:r>
              <a:rPr lang="en-GB" sz="4400" dirty="0">
                <a:solidFill>
                  <a:schemeClr val="bg1"/>
                </a:solidFill>
              </a:rPr>
              <a:t>Yes I am</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2/8</a:t>
            </a:r>
          </a:p>
        </p:txBody>
      </p:sp>
    </p:spTree>
    <p:extLst>
      <p:ext uri="{BB962C8B-B14F-4D97-AF65-F5344CB8AC3E}">
        <p14:creationId xmlns:p14="http://schemas.microsoft.com/office/powerpoint/2010/main" val="511700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400" dirty="0">
                <a:solidFill>
                  <a:schemeClr val="bg1"/>
                </a:solidFill>
              </a:rPr>
              <a:t>Free at last</a:t>
            </a:r>
          </a:p>
          <a:p>
            <a:r>
              <a:rPr lang="en-GB" sz="4400" dirty="0">
                <a:solidFill>
                  <a:schemeClr val="bg1"/>
                </a:solidFill>
              </a:rPr>
              <a:t>He has ransomed me</a:t>
            </a:r>
          </a:p>
          <a:p>
            <a:r>
              <a:rPr lang="en-GB" sz="4400" dirty="0">
                <a:solidFill>
                  <a:schemeClr val="bg1"/>
                </a:solidFill>
              </a:rPr>
              <a:t>His grace runs deep</a:t>
            </a:r>
          </a:p>
          <a:p>
            <a:r>
              <a:rPr lang="en-GB" sz="4400" dirty="0">
                <a:solidFill>
                  <a:schemeClr val="bg1"/>
                </a:solidFill>
              </a:rPr>
              <a:t>While I was a slave to sin</a:t>
            </a:r>
          </a:p>
          <a:p>
            <a:r>
              <a:rPr lang="en-GB" sz="4400" dirty="0">
                <a:solidFill>
                  <a:schemeClr val="bg1"/>
                </a:solidFill>
              </a:rPr>
              <a:t>Jesus died for me</a:t>
            </a:r>
          </a:p>
          <a:p>
            <a:r>
              <a:rPr lang="en-GB" sz="4400" dirty="0">
                <a:solidFill>
                  <a:schemeClr val="bg1"/>
                </a:solidFill>
              </a:rPr>
              <a:t>Yes He died for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3/8</a:t>
            </a:r>
          </a:p>
        </p:txBody>
      </p:sp>
    </p:spTree>
    <p:extLst>
      <p:ext uri="{BB962C8B-B14F-4D97-AF65-F5344CB8AC3E}">
        <p14:creationId xmlns:p14="http://schemas.microsoft.com/office/powerpoint/2010/main" val="2790068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C0959-8BA8-CC43-70F2-0CE2187623F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6BB7583-DD6F-F907-F2E9-CCBE9E348D18}"/>
              </a:ext>
            </a:extLst>
          </p:cNvPr>
          <p:cNvSpPr>
            <a:spLocks noGrp="1"/>
          </p:cNvSpPr>
          <p:nvPr>
            <p:ph type="subTitle" idx="1"/>
          </p:nvPr>
        </p:nvSpPr>
        <p:spPr>
          <a:xfrm>
            <a:off x="251520" y="764704"/>
            <a:ext cx="8640960" cy="6480720"/>
          </a:xfrm>
        </p:spPr>
        <p:txBody>
          <a:bodyPr>
            <a:noAutofit/>
          </a:bodyPr>
          <a:lstStyle/>
          <a:p>
            <a:r>
              <a:rPr lang="en-GB" sz="4000" dirty="0">
                <a:solidFill>
                  <a:schemeClr val="bg1"/>
                </a:solidFill>
              </a:rPr>
              <a:t>Who the Son sets free</a:t>
            </a:r>
          </a:p>
          <a:p>
            <a:r>
              <a:rPr lang="en-GB" sz="4000" dirty="0">
                <a:solidFill>
                  <a:schemeClr val="bg1"/>
                </a:solidFill>
              </a:rPr>
              <a:t>Oh is free indeed</a:t>
            </a:r>
          </a:p>
          <a:p>
            <a:r>
              <a:rPr lang="en-GB" sz="4000" dirty="0">
                <a:solidFill>
                  <a:schemeClr val="bg1"/>
                </a:solidFill>
              </a:rPr>
              <a:t>I'm a child of God</a:t>
            </a:r>
          </a:p>
          <a:p>
            <a:r>
              <a:rPr lang="en-GB" sz="4000" dirty="0">
                <a:solidFill>
                  <a:schemeClr val="bg1"/>
                </a:solidFill>
              </a:rPr>
              <a:t>Yes I am</a:t>
            </a:r>
          </a:p>
          <a:p>
            <a:endParaRPr lang="en-GB" sz="4000" dirty="0">
              <a:solidFill>
                <a:schemeClr val="bg1"/>
              </a:solidFill>
            </a:endParaRPr>
          </a:p>
        </p:txBody>
      </p:sp>
      <p:sp>
        <p:nvSpPr>
          <p:cNvPr id="4" name="TextBox 3">
            <a:extLst>
              <a:ext uri="{FF2B5EF4-FFF2-40B4-BE49-F238E27FC236}">
                <a16:creationId xmlns:a16="http://schemas.microsoft.com/office/drawing/2014/main" id="{ED304694-B085-E36B-0A45-6DA8D52D7EF1}"/>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4/8</a:t>
            </a:r>
          </a:p>
        </p:txBody>
      </p:sp>
    </p:spTree>
    <p:extLst>
      <p:ext uri="{BB962C8B-B14F-4D97-AF65-F5344CB8AC3E}">
        <p14:creationId xmlns:p14="http://schemas.microsoft.com/office/powerpoint/2010/main" val="2531847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In my Father's house</a:t>
            </a:r>
          </a:p>
          <a:p>
            <a:r>
              <a:rPr lang="en-GB" sz="4000" dirty="0">
                <a:solidFill>
                  <a:schemeClr val="bg1"/>
                </a:solidFill>
              </a:rPr>
              <a:t>There's a place for me</a:t>
            </a:r>
          </a:p>
          <a:p>
            <a:r>
              <a:rPr lang="en-GB" sz="4000" dirty="0">
                <a:solidFill>
                  <a:schemeClr val="bg1"/>
                </a:solidFill>
              </a:rPr>
              <a:t>I'm a child of God</a:t>
            </a:r>
          </a:p>
          <a:p>
            <a:r>
              <a:rPr lang="en-GB" sz="4000" dirty="0">
                <a:solidFill>
                  <a:schemeClr val="bg1"/>
                </a:solidFill>
              </a:rPr>
              <a:t>Yes I am</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5/8</a:t>
            </a:r>
          </a:p>
        </p:txBody>
      </p:sp>
    </p:spTree>
    <p:extLst>
      <p:ext uri="{BB962C8B-B14F-4D97-AF65-F5344CB8AC3E}">
        <p14:creationId xmlns:p14="http://schemas.microsoft.com/office/powerpoint/2010/main" val="2899306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F8C9E-1E16-2D97-4B35-0BBC09BD3D1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CBAD27E-7BAD-B761-C6A8-1B36421D606B}"/>
              </a:ext>
            </a:extLst>
          </p:cNvPr>
          <p:cNvSpPr>
            <a:spLocks noGrp="1"/>
          </p:cNvSpPr>
          <p:nvPr>
            <p:ph type="subTitle" idx="1"/>
          </p:nvPr>
        </p:nvSpPr>
        <p:spPr>
          <a:xfrm>
            <a:off x="251520" y="764704"/>
            <a:ext cx="8640960" cy="6480720"/>
          </a:xfrm>
        </p:spPr>
        <p:txBody>
          <a:bodyPr>
            <a:noAutofit/>
          </a:bodyPr>
          <a:lstStyle/>
          <a:p>
            <a:r>
              <a:rPr lang="en-GB" sz="4000" dirty="0">
                <a:solidFill>
                  <a:schemeClr val="bg1"/>
                </a:solidFill>
              </a:rPr>
              <a:t>I am chosen not forsaken</a:t>
            </a:r>
          </a:p>
          <a:p>
            <a:r>
              <a:rPr lang="en-GB" sz="4000" dirty="0">
                <a:solidFill>
                  <a:schemeClr val="bg1"/>
                </a:solidFill>
              </a:rPr>
              <a:t>I am who You say I am</a:t>
            </a:r>
          </a:p>
          <a:p>
            <a:r>
              <a:rPr lang="en-GB" sz="4000" dirty="0">
                <a:solidFill>
                  <a:schemeClr val="bg1"/>
                </a:solidFill>
              </a:rPr>
              <a:t>You are for me not against me</a:t>
            </a:r>
          </a:p>
          <a:p>
            <a:r>
              <a:rPr lang="en-GB" sz="4000" dirty="0">
                <a:solidFill>
                  <a:schemeClr val="bg1"/>
                </a:solidFill>
              </a:rPr>
              <a:t>I am who You say I am</a:t>
            </a:r>
          </a:p>
        </p:txBody>
      </p:sp>
      <p:sp>
        <p:nvSpPr>
          <p:cNvPr id="4" name="TextBox 3">
            <a:extLst>
              <a:ext uri="{FF2B5EF4-FFF2-40B4-BE49-F238E27FC236}">
                <a16:creationId xmlns:a16="http://schemas.microsoft.com/office/drawing/2014/main" id="{1B536764-58F0-83A5-A4C3-F61AC23C64B7}"/>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6/8</a:t>
            </a:r>
          </a:p>
        </p:txBody>
      </p:sp>
    </p:spTree>
    <p:extLst>
      <p:ext uri="{BB962C8B-B14F-4D97-AF65-F5344CB8AC3E}">
        <p14:creationId xmlns:p14="http://schemas.microsoft.com/office/powerpoint/2010/main" val="100557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610D0-2CA6-8A39-5C22-0B86272A08E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AD3404E-69E1-D8CA-6A02-E734C921AF03}"/>
              </a:ext>
            </a:extLst>
          </p:cNvPr>
          <p:cNvSpPr>
            <a:spLocks noGrp="1"/>
          </p:cNvSpPr>
          <p:nvPr>
            <p:ph type="subTitle" idx="1"/>
          </p:nvPr>
        </p:nvSpPr>
        <p:spPr>
          <a:xfrm>
            <a:off x="251520" y="764704"/>
            <a:ext cx="8640960" cy="6480720"/>
          </a:xfrm>
        </p:spPr>
        <p:txBody>
          <a:bodyPr>
            <a:noAutofit/>
          </a:bodyPr>
          <a:lstStyle/>
          <a:p>
            <a:r>
              <a:rPr lang="en-GB" sz="4000" dirty="0">
                <a:solidFill>
                  <a:schemeClr val="bg1"/>
                </a:solidFill>
              </a:rPr>
              <a:t>Who the Son sets free</a:t>
            </a:r>
          </a:p>
          <a:p>
            <a:r>
              <a:rPr lang="en-GB" sz="4000" dirty="0">
                <a:solidFill>
                  <a:schemeClr val="bg1"/>
                </a:solidFill>
              </a:rPr>
              <a:t>Oh is free indeed</a:t>
            </a:r>
          </a:p>
          <a:p>
            <a:r>
              <a:rPr lang="en-GB" sz="4000" dirty="0">
                <a:solidFill>
                  <a:schemeClr val="bg1"/>
                </a:solidFill>
              </a:rPr>
              <a:t>I'm a child of God</a:t>
            </a:r>
          </a:p>
          <a:p>
            <a:r>
              <a:rPr lang="en-GB" sz="4000" dirty="0">
                <a:solidFill>
                  <a:schemeClr val="bg1"/>
                </a:solidFill>
              </a:rPr>
              <a:t>Yes I am</a:t>
            </a:r>
          </a:p>
          <a:p>
            <a:endParaRPr lang="en-GB" sz="4000" dirty="0">
              <a:solidFill>
                <a:schemeClr val="bg1"/>
              </a:solidFill>
            </a:endParaRPr>
          </a:p>
        </p:txBody>
      </p:sp>
      <p:sp>
        <p:nvSpPr>
          <p:cNvPr id="4" name="TextBox 3">
            <a:extLst>
              <a:ext uri="{FF2B5EF4-FFF2-40B4-BE49-F238E27FC236}">
                <a16:creationId xmlns:a16="http://schemas.microsoft.com/office/drawing/2014/main" id="{6AB77A19-7960-2EA3-49E5-2F7EDDE14C00}"/>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7/8</a:t>
            </a:r>
          </a:p>
        </p:txBody>
      </p:sp>
    </p:spTree>
    <p:extLst>
      <p:ext uri="{BB962C8B-B14F-4D97-AF65-F5344CB8AC3E}">
        <p14:creationId xmlns:p14="http://schemas.microsoft.com/office/powerpoint/2010/main" val="1131009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916FA-1FA1-CE87-1BF6-A49CC2FE5EA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4832738-27A6-8CF3-117C-3A1AD06FBD7C}"/>
              </a:ext>
            </a:extLst>
          </p:cNvPr>
          <p:cNvSpPr>
            <a:spLocks noGrp="1"/>
          </p:cNvSpPr>
          <p:nvPr>
            <p:ph type="subTitle" idx="1"/>
          </p:nvPr>
        </p:nvSpPr>
        <p:spPr>
          <a:xfrm>
            <a:off x="251520" y="764704"/>
            <a:ext cx="8640960" cy="6480720"/>
          </a:xfrm>
        </p:spPr>
        <p:txBody>
          <a:bodyPr>
            <a:noAutofit/>
          </a:bodyPr>
          <a:lstStyle/>
          <a:p>
            <a:r>
              <a:rPr lang="en-GB" sz="4000" dirty="0">
                <a:solidFill>
                  <a:schemeClr val="bg1"/>
                </a:solidFill>
              </a:rPr>
              <a:t>In my Father's house</a:t>
            </a:r>
          </a:p>
          <a:p>
            <a:r>
              <a:rPr lang="en-GB" sz="4000" dirty="0">
                <a:solidFill>
                  <a:schemeClr val="bg1"/>
                </a:solidFill>
              </a:rPr>
              <a:t>There's a place for me</a:t>
            </a:r>
          </a:p>
          <a:p>
            <a:r>
              <a:rPr lang="en-GB" sz="4000" dirty="0">
                <a:solidFill>
                  <a:schemeClr val="bg1"/>
                </a:solidFill>
              </a:rPr>
              <a:t>I'm a child of God</a:t>
            </a:r>
          </a:p>
          <a:p>
            <a:r>
              <a:rPr lang="en-GB" sz="4000" dirty="0">
                <a:solidFill>
                  <a:schemeClr val="bg1"/>
                </a:solidFill>
              </a:rPr>
              <a:t>Yes I am</a:t>
            </a:r>
          </a:p>
        </p:txBody>
      </p:sp>
      <p:sp>
        <p:nvSpPr>
          <p:cNvPr id="4" name="TextBox 3">
            <a:extLst>
              <a:ext uri="{FF2B5EF4-FFF2-40B4-BE49-F238E27FC236}">
                <a16:creationId xmlns:a16="http://schemas.microsoft.com/office/drawing/2014/main" id="{D718670A-E796-2573-5212-32D0A00044B3}"/>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8/8</a:t>
            </a:r>
          </a:p>
        </p:txBody>
      </p:sp>
    </p:spTree>
    <p:extLst>
      <p:ext uri="{BB962C8B-B14F-4D97-AF65-F5344CB8AC3E}">
        <p14:creationId xmlns:p14="http://schemas.microsoft.com/office/powerpoint/2010/main" val="3408336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0DB8A-D241-9AA9-5574-30058BCC9A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731CB-B20C-0811-7B9C-3AE24AECAC15}"/>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FDEE83AF-38B0-CC0F-E6EE-E767ABB401C5}"/>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E68731D5-3D98-6E1F-2D7C-85A40059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668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Goodness Of God</a:t>
            </a:r>
          </a:p>
          <a:p>
            <a:endParaRPr lang="en-GB" sz="1200" dirty="0">
              <a:solidFill>
                <a:schemeClr val="bg1"/>
              </a:solidFill>
            </a:endParaRPr>
          </a:p>
          <a:p>
            <a:r>
              <a:rPr lang="en-GB" sz="1200" dirty="0">
                <a:solidFill>
                  <a:schemeClr val="bg1"/>
                </a:solidFill>
              </a:rPr>
              <a:t>CCLI Song # 7117726</a:t>
            </a:r>
          </a:p>
          <a:p>
            <a:endParaRPr lang="en-GB" sz="1200" dirty="0">
              <a:solidFill>
                <a:schemeClr val="bg1"/>
              </a:solidFill>
            </a:endParaRPr>
          </a:p>
          <a:p>
            <a:r>
              <a:rPr lang="en-GB" sz="1200" dirty="0">
                <a:solidFill>
                  <a:schemeClr val="bg1"/>
                </a:solidFill>
              </a:rPr>
              <a:t>Ben Fielding | Brian Johnson | Ed Cash | Jason Ingram | Jenn Johnson</a:t>
            </a:r>
          </a:p>
          <a:p>
            <a:endParaRPr lang="en-GB" sz="1200" dirty="0">
              <a:solidFill>
                <a:schemeClr val="bg1"/>
              </a:solidFill>
            </a:endParaRPr>
          </a:p>
          <a:p>
            <a:r>
              <a:rPr lang="en-GB" sz="1200" dirty="0">
                <a:solidFill>
                  <a:schemeClr val="bg1"/>
                </a:solidFill>
              </a:rPr>
              <a:t>© 2018 Capitol CMG Paragon (Admin. by Capitol CMG Publishing)</a:t>
            </a:r>
          </a:p>
          <a:p>
            <a:r>
              <a:rPr lang="en-GB" sz="1200" dirty="0">
                <a:solidFill>
                  <a:schemeClr val="bg1"/>
                </a:solidFill>
              </a:rPr>
              <a:t>Fellow Ships Music (Admin. by Essential Music Publishing LLC)</a:t>
            </a:r>
          </a:p>
          <a:p>
            <a:r>
              <a:rPr lang="en-GB" sz="1200" dirty="0">
                <a:solidFill>
                  <a:schemeClr val="bg1"/>
                </a:solidFill>
              </a:rPr>
              <a:t>So Essential Tunes (Admin. by Essential Music Publishing LLC)</a:t>
            </a:r>
          </a:p>
          <a:p>
            <a:r>
              <a:rPr lang="en-GB" sz="1200" dirty="0">
                <a:solidFill>
                  <a:schemeClr val="bg1"/>
                </a:solidFill>
              </a:rPr>
              <a:t>SHOUT! Music Publishing Australia (Admin. by SHOUT! Music Publishing UK)</a:t>
            </a:r>
          </a:p>
          <a:p>
            <a:r>
              <a:rPr lang="en-GB" sz="1200" dirty="0">
                <a:solidFill>
                  <a:schemeClr val="bg1"/>
                </a:solidFill>
              </a:rPr>
              <a:t>Bethel Music Publishing (Admin. by Song Solutions)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214866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6D07A-9333-C706-FDB9-0F20BF4AAB2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BCEA20-5301-4B6D-7F24-1DF24643A6BB}"/>
              </a:ext>
            </a:extLst>
          </p:cNvPr>
          <p:cNvSpPr>
            <a:spLocks noGrp="1"/>
          </p:cNvSpPr>
          <p:nvPr>
            <p:ph type="subTitle" idx="1"/>
          </p:nvPr>
        </p:nvSpPr>
        <p:spPr>
          <a:xfrm>
            <a:off x="323528" y="980728"/>
            <a:ext cx="8640960" cy="5688632"/>
          </a:xfrm>
        </p:spPr>
        <p:txBody>
          <a:bodyPr>
            <a:noAutofit/>
          </a:bodyPr>
          <a:lstStyle/>
          <a:p>
            <a:r>
              <a:rPr lang="en-GB" sz="3600" dirty="0">
                <a:solidFill>
                  <a:schemeClr val="bg1"/>
                </a:solidFill>
              </a:rPr>
              <a:t>Isaiah 40:28-31 (NKJV)</a:t>
            </a:r>
            <a:br>
              <a:rPr lang="en-GB" sz="3600" dirty="0">
                <a:solidFill>
                  <a:schemeClr val="bg1"/>
                </a:solidFill>
              </a:rPr>
            </a:br>
            <a:br>
              <a:rPr lang="en-GB" sz="3600" dirty="0">
                <a:solidFill>
                  <a:schemeClr val="bg1"/>
                </a:solidFill>
              </a:rPr>
            </a:br>
            <a:r>
              <a:rPr lang="en-GB" sz="3600" dirty="0">
                <a:solidFill>
                  <a:schemeClr val="bg1"/>
                </a:solidFill>
              </a:rPr>
              <a:t>Have you not known? Have you not heard? The everlasting God, the Lord, The Creator of the ends of the earth, Neither faints nor is weary. His understanding is unsearchable. He gives power to the weak, And to those who have no might He increases strength. </a:t>
            </a:r>
          </a:p>
        </p:txBody>
      </p:sp>
    </p:spTree>
    <p:extLst>
      <p:ext uri="{BB962C8B-B14F-4D97-AF65-F5344CB8AC3E}">
        <p14:creationId xmlns:p14="http://schemas.microsoft.com/office/powerpoint/2010/main" val="1634379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 love You Lord</a:t>
            </a:r>
          </a:p>
          <a:p>
            <a:r>
              <a:rPr lang="en-GB" sz="3600" dirty="0">
                <a:solidFill>
                  <a:schemeClr val="bg1"/>
                </a:solidFill>
              </a:rPr>
              <a:t>Oh Your mercy never fails me</a:t>
            </a:r>
          </a:p>
          <a:p>
            <a:r>
              <a:rPr lang="en-GB" sz="3600" dirty="0">
                <a:solidFill>
                  <a:schemeClr val="bg1"/>
                </a:solidFill>
              </a:rPr>
              <a:t>All my days</a:t>
            </a:r>
          </a:p>
          <a:p>
            <a:r>
              <a:rPr lang="en-GB" sz="3600" dirty="0">
                <a:solidFill>
                  <a:schemeClr val="bg1"/>
                </a:solidFill>
              </a:rPr>
              <a:t>I've been held in Your hands</a:t>
            </a:r>
          </a:p>
          <a:p>
            <a:r>
              <a:rPr lang="en-GB" sz="3600" dirty="0">
                <a:solidFill>
                  <a:schemeClr val="bg1"/>
                </a:solidFill>
              </a:rPr>
              <a:t>From the moment that I wake up</a:t>
            </a:r>
          </a:p>
          <a:p>
            <a:r>
              <a:rPr lang="en-GB" sz="3600" dirty="0">
                <a:solidFill>
                  <a:schemeClr val="bg1"/>
                </a:solidFill>
              </a:rPr>
              <a:t>Until I lay my head</a:t>
            </a:r>
          </a:p>
          <a:p>
            <a:r>
              <a:rPr lang="en-GB" sz="36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250853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2859563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3600" dirty="0">
                <a:solidFill>
                  <a:schemeClr val="bg1"/>
                </a:solidFill>
              </a:rPr>
              <a:t>I love Your voice</a:t>
            </a:r>
          </a:p>
          <a:p>
            <a:r>
              <a:rPr lang="en-GB" sz="3600" dirty="0">
                <a:solidFill>
                  <a:schemeClr val="bg1"/>
                </a:solidFill>
              </a:rPr>
              <a:t>You have led me through the fire</a:t>
            </a:r>
          </a:p>
          <a:p>
            <a:r>
              <a:rPr lang="en-GB" sz="3600" dirty="0">
                <a:solidFill>
                  <a:schemeClr val="bg1"/>
                </a:solidFill>
              </a:rPr>
              <a:t>In darkest night</a:t>
            </a:r>
          </a:p>
          <a:p>
            <a:r>
              <a:rPr lang="en-GB" sz="3600" dirty="0">
                <a:solidFill>
                  <a:schemeClr val="bg1"/>
                </a:solidFill>
              </a:rPr>
              <a:t>You are close like no other</a:t>
            </a:r>
          </a:p>
          <a:p>
            <a:r>
              <a:rPr lang="en-GB" sz="3600" dirty="0">
                <a:solidFill>
                  <a:schemeClr val="bg1"/>
                </a:solidFill>
              </a:rPr>
              <a:t>I've known You as a father</a:t>
            </a:r>
          </a:p>
          <a:p>
            <a:r>
              <a:rPr lang="en-GB" sz="3600" dirty="0">
                <a:solidFill>
                  <a:schemeClr val="bg1"/>
                </a:solidFill>
              </a:rPr>
              <a:t>I've known You as a friend</a:t>
            </a:r>
          </a:p>
          <a:p>
            <a:r>
              <a:rPr lang="en-GB" sz="3600" dirty="0">
                <a:solidFill>
                  <a:schemeClr val="bg1"/>
                </a:solidFill>
              </a:rPr>
              <a:t>I have lived in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1898522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F84CD-67FB-95EA-B638-5ED29B2405E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02F3DB5-8A51-6FB5-91DA-75FF209EF755}"/>
              </a:ext>
            </a:extLst>
          </p:cNvPr>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a:extLst>
              <a:ext uri="{FF2B5EF4-FFF2-40B4-BE49-F238E27FC236}">
                <a16:creationId xmlns:a16="http://schemas.microsoft.com/office/drawing/2014/main" id="{F981DA39-FA16-709C-0169-6A015F519584}"/>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58653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0542" y="620688"/>
            <a:ext cx="8640960" cy="6480720"/>
          </a:xfrm>
        </p:spPr>
        <p:txBody>
          <a:bodyPr>
            <a:noAutofit/>
          </a:bodyPr>
          <a:lstStyle/>
          <a:p>
            <a:r>
              <a:rPr lang="en-GB" sz="3600" dirty="0">
                <a:solidFill>
                  <a:schemeClr val="bg1"/>
                </a:solidFill>
              </a:rPr>
              <a:t>Your goodness is running after</a:t>
            </a:r>
          </a:p>
          <a:p>
            <a:r>
              <a:rPr lang="en-GB" sz="3600" dirty="0">
                <a:solidFill>
                  <a:schemeClr val="bg1"/>
                </a:solidFill>
              </a:rPr>
              <a:t>It’s running after me</a:t>
            </a:r>
          </a:p>
          <a:p>
            <a:r>
              <a:rPr lang="en-GB" sz="3600" dirty="0">
                <a:solidFill>
                  <a:schemeClr val="bg1"/>
                </a:solidFill>
              </a:rPr>
              <a:t>(REPEAT)</a:t>
            </a:r>
          </a:p>
          <a:p>
            <a:r>
              <a:rPr lang="en-GB" sz="2400" dirty="0">
                <a:solidFill>
                  <a:schemeClr val="bg1"/>
                </a:solidFill>
              </a:rPr>
              <a:t> </a:t>
            </a:r>
            <a:br>
              <a:rPr lang="en-GB" sz="3600" dirty="0">
                <a:solidFill>
                  <a:schemeClr val="bg1"/>
                </a:solidFill>
              </a:rPr>
            </a:br>
            <a:r>
              <a:rPr lang="en-GB" sz="3600" dirty="0">
                <a:solidFill>
                  <a:schemeClr val="bg1"/>
                </a:solidFill>
              </a:rPr>
              <a:t>With my life laid down</a:t>
            </a:r>
          </a:p>
          <a:p>
            <a:r>
              <a:rPr lang="en-GB" sz="3600" dirty="0">
                <a:solidFill>
                  <a:schemeClr val="bg1"/>
                </a:solidFill>
              </a:rPr>
              <a:t>I’m surrendered now</a:t>
            </a:r>
          </a:p>
          <a:p>
            <a:r>
              <a:rPr lang="en-GB" sz="3600" dirty="0">
                <a:solidFill>
                  <a:schemeClr val="bg1"/>
                </a:solidFill>
              </a:rPr>
              <a:t>I give You everything</a:t>
            </a:r>
          </a:p>
          <a:p>
            <a:r>
              <a:rPr lang="en-GB" sz="3600" dirty="0">
                <a:solidFill>
                  <a:schemeClr val="bg1"/>
                </a:solidFill>
              </a:rPr>
              <a:t>Your goodness is running after</a:t>
            </a:r>
          </a:p>
          <a:p>
            <a:r>
              <a:rPr lang="en-GB" sz="3600" dirty="0">
                <a:solidFill>
                  <a:schemeClr val="bg1"/>
                </a:solidFill>
              </a:rPr>
              <a:t>It's running after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857765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52577-44A5-72BE-D3BB-50ACE391B88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7ED971D-E8C0-8D49-39C7-1902B6524DCA}"/>
              </a:ext>
            </a:extLst>
          </p:cNvPr>
          <p:cNvSpPr>
            <a:spLocks noGrp="1"/>
          </p:cNvSpPr>
          <p:nvPr>
            <p:ph type="subTitle" idx="1"/>
          </p:nvPr>
        </p:nvSpPr>
        <p:spPr>
          <a:xfrm>
            <a:off x="395536" y="764704"/>
            <a:ext cx="8640960" cy="6480720"/>
          </a:xfrm>
        </p:spPr>
        <p:txBody>
          <a:bodyPr>
            <a:noAutofit/>
          </a:bodyPr>
          <a:lstStyle/>
          <a:p>
            <a:r>
              <a:rPr lang="en-GB" sz="3600" dirty="0">
                <a:solidFill>
                  <a:schemeClr val="bg1"/>
                </a:solidFill>
              </a:rPr>
              <a:t>All my life You have been faithful</a:t>
            </a:r>
          </a:p>
          <a:p>
            <a:r>
              <a:rPr lang="en-GB" sz="3600" dirty="0">
                <a:solidFill>
                  <a:schemeClr val="bg1"/>
                </a:solidFill>
              </a:rPr>
              <a:t>All my life You have been so </a:t>
            </a:r>
            <a:r>
              <a:rPr lang="en-GB" sz="3600" dirty="0" err="1">
                <a:solidFill>
                  <a:schemeClr val="bg1"/>
                </a:solidFill>
              </a:rPr>
              <a:t>so</a:t>
            </a:r>
            <a:r>
              <a:rPr lang="en-GB" sz="3600" dirty="0">
                <a:solidFill>
                  <a:schemeClr val="bg1"/>
                </a:solidFill>
              </a:rPr>
              <a:t> good</a:t>
            </a:r>
          </a:p>
          <a:p>
            <a:r>
              <a:rPr lang="en-GB" sz="3600" dirty="0">
                <a:solidFill>
                  <a:schemeClr val="bg1"/>
                </a:solidFill>
              </a:rPr>
              <a:t>With every breath that I am able</a:t>
            </a:r>
          </a:p>
          <a:p>
            <a:r>
              <a:rPr lang="en-GB" sz="3600" dirty="0">
                <a:solidFill>
                  <a:schemeClr val="bg1"/>
                </a:solidFill>
              </a:rPr>
              <a:t>I will sing of the goodness of God</a:t>
            </a:r>
          </a:p>
        </p:txBody>
      </p:sp>
      <p:sp>
        <p:nvSpPr>
          <p:cNvPr id="4" name="TextBox 3">
            <a:extLst>
              <a:ext uri="{FF2B5EF4-FFF2-40B4-BE49-F238E27FC236}">
                <a16:creationId xmlns:a16="http://schemas.microsoft.com/office/drawing/2014/main" id="{A3B33409-F54E-5BE1-D62D-F447F02D4DF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4163437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A925F-3C39-460B-44A4-E86305403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0A4B3-12A3-DA1A-FA81-75E5929718AF}"/>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A353E09A-379B-2879-8F00-D4900DE7FDE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868311B2-4BE5-342E-2096-ABFC5403C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68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Worthy Of it All</a:t>
            </a:r>
          </a:p>
          <a:p>
            <a:endParaRPr lang="en-GB" sz="1200" dirty="0">
              <a:solidFill>
                <a:schemeClr val="bg1"/>
              </a:solidFill>
            </a:endParaRPr>
          </a:p>
          <a:p>
            <a:r>
              <a:rPr lang="en-GB" sz="1200" dirty="0">
                <a:solidFill>
                  <a:schemeClr val="bg1"/>
                </a:solidFill>
              </a:rPr>
              <a:t>CCLI Song # 6280644</a:t>
            </a:r>
          </a:p>
          <a:p>
            <a:endParaRPr lang="en-GB" sz="1200" dirty="0">
              <a:solidFill>
                <a:schemeClr val="bg1"/>
              </a:solidFill>
            </a:endParaRPr>
          </a:p>
          <a:p>
            <a:r>
              <a:rPr lang="en-GB" sz="1200" dirty="0">
                <a:solidFill>
                  <a:schemeClr val="bg1"/>
                </a:solidFill>
              </a:rPr>
              <a:t>David </a:t>
            </a:r>
            <a:r>
              <a:rPr lang="en-GB" sz="1200" dirty="0" err="1">
                <a:solidFill>
                  <a:schemeClr val="bg1"/>
                </a:solidFill>
              </a:rPr>
              <a:t>Brymer</a:t>
            </a:r>
            <a:r>
              <a:rPr lang="en-GB" sz="1200" dirty="0">
                <a:solidFill>
                  <a:schemeClr val="bg1"/>
                </a:solidFill>
              </a:rPr>
              <a:t> | Ryan Hall</a:t>
            </a:r>
          </a:p>
          <a:p>
            <a:endParaRPr lang="en-GB" sz="1200" dirty="0">
              <a:solidFill>
                <a:schemeClr val="bg1"/>
              </a:solidFill>
            </a:endParaRPr>
          </a:p>
          <a:p>
            <a:r>
              <a:rPr lang="en-GB" sz="1200" dirty="0">
                <a:solidFill>
                  <a:schemeClr val="bg1"/>
                </a:solidFill>
              </a:rPr>
              <a:t>© 2012 Common Hymnal Publishing (Admin. by Integrity Music Ltd)</a:t>
            </a:r>
          </a:p>
          <a:p>
            <a:r>
              <a:rPr lang="en-GB" sz="1200" dirty="0" err="1">
                <a:solidFill>
                  <a:schemeClr val="bg1"/>
                </a:solidFill>
              </a:rPr>
              <a:t>Innerland</a:t>
            </a:r>
            <a:r>
              <a:rPr lang="en-GB" sz="1200" dirty="0">
                <a:solidFill>
                  <a:schemeClr val="bg1"/>
                </a:solidFill>
              </a:rPr>
              <a:t> (Admin. by Integrity Music Ltd)</a:t>
            </a:r>
          </a:p>
          <a:p>
            <a:r>
              <a:rPr lang="en-GB" sz="1200" dirty="0">
                <a:solidFill>
                  <a:schemeClr val="bg1"/>
                </a:solidFill>
              </a:rPr>
              <a:t>Underground Treasure (Admin. by Integrity Music Ltd)</a:t>
            </a:r>
          </a:p>
          <a:p>
            <a:r>
              <a:rPr lang="en-GB" sz="1200" dirty="0" err="1">
                <a:solidFill>
                  <a:schemeClr val="bg1"/>
                </a:solidFill>
              </a:rPr>
              <a:t>Wayfinder</a:t>
            </a:r>
            <a:r>
              <a:rPr lang="en-GB" sz="1200" dirty="0">
                <a:solidFill>
                  <a:schemeClr val="bg1"/>
                </a:solidFill>
              </a:rPr>
              <a:t> Music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3152724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5642" y="764704"/>
            <a:ext cx="8640960" cy="6480720"/>
          </a:xfrm>
        </p:spPr>
        <p:txBody>
          <a:bodyPr>
            <a:noAutofit/>
          </a:bodyPr>
          <a:lstStyle/>
          <a:p>
            <a:r>
              <a:rPr lang="en-GB" sz="3600" dirty="0">
                <a:solidFill>
                  <a:schemeClr val="bg1"/>
                </a:solidFill>
              </a:rPr>
              <a:t>All the saints and angels</a:t>
            </a:r>
          </a:p>
          <a:p>
            <a:r>
              <a:rPr lang="en-GB" sz="3600" dirty="0">
                <a:solidFill>
                  <a:schemeClr val="bg1"/>
                </a:solidFill>
              </a:rPr>
              <a:t>Bow before Your throne</a:t>
            </a:r>
          </a:p>
          <a:p>
            <a:r>
              <a:rPr lang="en-GB" sz="3600" dirty="0">
                <a:solidFill>
                  <a:schemeClr val="bg1"/>
                </a:solidFill>
              </a:rPr>
              <a:t>All the elders cast their crowns</a:t>
            </a:r>
          </a:p>
          <a:p>
            <a:r>
              <a:rPr lang="en-GB" sz="3600" dirty="0">
                <a:solidFill>
                  <a:schemeClr val="bg1"/>
                </a:solidFill>
              </a:rPr>
              <a:t>Before the Lamb of God and sing</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1584672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764704"/>
            <a:ext cx="8640960" cy="6480720"/>
          </a:xfrm>
        </p:spPr>
        <p:txBody>
          <a:bodyPr>
            <a:noAutofit/>
          </a:bodyPr>
          <a:lstStyle/>
          <a:p>
            <a:r>
              <a:rPr lang="en-GB" sz="3600" dirty="0">
                <a:solidFill>
                  <a:schemeClr val="bg1"/>
                </a:solidFill>
              </a:rPr>
              <a:t>You are worthy of it all</a:t>
            </a:r>
          </a:p>
          <a:p>
            <a:r>
              <a:rPr lang="en-GB" sz="3600" dirty="0">
                <a:solidFill>
                  <a:schemeClr val="bg1"/>
                </a:solidFill>
              </a:rPr>
              <a:t>You are worthy of it all</a:t>
            </a:r>
          </a:p>
          <a:p>
            <a:r>
              <a:rPr lang="en-GB" sz="3600" dirty="0">
                <a:solidFill>
                  <a:schemeClr val="bg1"/>
                </a:solidFill>
              </a:rPr>
              <a:t>For from You are all things</a:t>
            </a:r>
          </a:p>
          <a:p>
            <a:r>
              <a:rPr lang="en-GB" sz="3600" dirty="0">
                <a:solidFill>
                  <a:schemeClr val="bg1"/>
                </a:solidFill>
              </a:rPr>
              <a:t>And to You are all things</a:t>
            </a:r>
          </a:p>
          <a:p>
            <a:r>
              <a:rPr lang="en-GB" sz="3600" dirty="0">
                <a:solidFill>
                  <a:schemeClr val="bg1"/>
                </a:solidFill>
              </a:rPr>
              <a:t>You deserve the glory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3498919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00BD-41F9-1CB9-F778-BDC5E07703C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D6AF0C4-237C-69DF-545E-44D5CE5B44C3}"/>
              </a:ext>
            </a:extLst>
          </p:cNvPr>
          <p:cNvSpPr>
            <a:spLocks noGrp="1"/>
          </p:cNvSpPr>
          <p:nvPr>
            <p:ph type="subTitle" idx="1"/>
          </p:nvPr>
        </p:nvSpPr>
        <p:spPr>
          <a:xfrm>
            <a:off x="323528" y="980728"/>
            <a:ext cx="8640960" cy="5688632"/>
          </a:xfrm>
        </p:spPr>
        <p:txBody>
          <a:bodyPr>
            <a:noAutofit/>
          </a:bodyPr>
          <a:lstStyle/>
          <a:p>
            <a:r>
              <a:rPr lang="en-GB" sz="3600" dirty="0">
                <a:solidFill>
                  <a:schemeClr val="bg1"/>
                </a:solidFill>
              </a:rPr>
              <a:t>Even the youths shall faint and be weary, And the young men shall utterly fall, But those who wait on the Lord Shall renew their strength; They shall mount up with wings like eagles, They shall run and not be weary, They shall walk and not faint..</a:t>
            </a:r>
          </a:p>
        </p:txBody>
      </p:sp>
    </p:spTree>
    <p:extLst>
      <p:ext uri="{BB962C8B-B14F-4D97-AF65-F5344CB8AC3E}">
        <p14:creationId xmlns:p14="http://schemas.microsoft.com/office/powerpoint/2010/main" val="2663468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209" y="764704"/>
            <a:ext cx="8640960" cy="6480720"/>
          </a:xfrm>
        </p:spPr>
        <p:txBody>
          <a:bodyPr>
            <a:noAutofit/>
          </a:bodyPr>
          <a:lstStyle/>
          <a:p>
            <a:r>
              <a:rPr lang="en-GB" sz="3600" dirty="0">
                <a:solidFill>
                  <a:schemeClr val="bg1"/>
                </a:solidFill>
              </a:rPr>
              <a:t>Day and night, </a:t>
            </a:r>
          </a:p>
          <a:p>
            <a:r>
              <a:rPr lang="en-GB" sz="3600" dirty="0">
                <a:solidFill>
                  <a:schemeClr val="bg1"/>
                </a:solidFill>
              </a:rPr>
              <a:t>Night and day, </a:t>
            </a:r>
          </a:p>
          <a:p>
            <a:r>
              <a:rPr lang="en-GB" sz="3600" dirty="0">
                <a:solidFill>
                  <a:schemeClr val="bg1"/>
                </a:solidFill>
              </a:rPr>
              <a:t>Let incense arise</a:t>
            </a:r>
          </a:p>
          <a:p>
            <a:r>
              <a:rPr lang="en-GB" sz="3600" dirty="0">
                <a:solidFill>
                  <a:schemeClr val="bg1"/>
                </a:solidFill>
              </a:rPr>
              <a:t>(X4)</a:t>
            </a:r>
          </a:p>
          <a:p>
            <a:r>
              <a:rPr lang="en-GB" sz="3600" dirty="0">
                <a:solidFill>
                  <a:schemeClr val="bg1"/>
                </a:solidFill>
              </a:rPr>
              <a:t>Day and night </a:t>
            </a:r>
          </a:p>
          <a:p>
            <a:r>
              <a:rPr lang="en-GB" sz="3600" dirty="0">
                <a:solidFill>
                  <a:schemeClr val="bg1"/>
                </a:solidFill>
              </a:rPr>
              <a:t>Night and day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1095156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CF8AE-215D-4A23-841C-79813C3D6FF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2F296BA-95CB-8863-72AE-0A00CCEBBF2A}"/>
              </a:ext>
            </a:extLst>
          </p:cNvPr>
          <p:cNvSpPr>
            <a:spLocks noGrp="1"/>
          </p:cNvSpPr>
          <p:nvPr>
            <p:ph type="subTitle" idx="1"/>
          </p:nvPr>
        </p:nvSpPr>
        <p:spPr>
          <a:xfrm>
            <a:off x="107504" y="764704"/>
            <a:ext cx="8640960" cy="6480720"/>
          </a:xfrm>
        </p:spPr>
        <p:txBody>
          <a:bodyPr>
            <a:noAutofit/>
          </a:bodyPr>
          <a:lstStyle/>
          <a:p>
            <a:r>
              <a:rPr lang="en-GB" sz="3600" dirty="0">
                <a:solidFill>
                  <a:schemeClr val="bg1"/>
                </a:solidFill>
              </a:rPr>
              <a:t>You are worthy of it all</a:t>
            </a:r>
          </a:p>
          <a:p>
            <a:r>
              <a:rPr lang="en-GB" sz="3600" dirty="0">
                <a:solidFill>
                  <a:schemeClr val="bg1"/>
                </a:solidFill>
              </a:rPr>
              <a:t>You are worthy of it all</a:t>
            </a:r>
          </a:p>
          <a:p>
            <a:r>
              <a:rPr lang="en-GB" sz="3600" dirty="0">
                <a:solidFill>
                  <a:schemeClr val="bg1"/>
                </a:solidFill>
              </a:rPr>
              <a:t>For from You are all things</a:t>
            </a:r>
          </a:p>
          <a:p>
            <a:r>
              <a:rPr lang="en-GB" sz="3600" dirty="0">
                <a:solidFill>
                  <a:schemeClr val="bg1"/>
                </a:solidFill>
              </a:rPr>
              <a:t>And to You are all things</a:t>
            </a:r>
          </a:p>
          <a:p>
            <a:r>
              <a:rPr lang="en-GB" sz="3600" dirty="0">
                <a:solidFill>
                  <a:schemeClr val="bg1"/>
                </a:solidFill>
              </a:rPr>
              <a:t>You deserve the glory</a:t>
            </a:r>
          </a:p>
        </p:txBody>
      </p:sp>
      <p:sp>
        <p:nvSpPr>
          <p:cNvPr id="4" name="TextBox 3">
            <a:extLst>
              <a:ext uri="{FF2B5EF4-FFF2-40B4-BE49-F238E27FC236}">
                <a16:creationId xmlns:a16="http://schemas.microsoft.com/office/drawing/2014/main" id="{C1C9E39C-5AA8-D84C-043C-D9B3C2EC5DD6}"/>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745680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58E90-C81F-0982-7C3E-0556AD09A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A8B3D-A225-5482-4D3D-A2051F05B007}"/>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9FB5AEDD-814C-F8C0-5058-9988DD9875B0}"/>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62A1301-35EA-63F6-ADDC-9B487525A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90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182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2D7E19-BF98-C9B6-3824-17C84A774D8A}"/>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324523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AC0E-4523-6826-DA96-4E44266768AB}"/>
              </a:ext>
            </a:extLst>
          </p:cNvPr>
          <p:cNvSpPr>
            <a:spLocks noGrp="1"/>
          </p:cNvSpPr>
          <p:nvPr>
            <p:ph type="title"/>
          </p:nvPr>
        </p:nvSpPr>
        <p:spPr/>
        <p:txBody>
          <a:bodyPr>
            <a:normAutofit fontScale="90000"/>
          </a:bodyPr>
          <a:lstStyle/>
          <a:p>
            <a:endParaRPr lang="en-GB"/>
          </a:p>
        </p:txBody>
      </p:sp>
      <p:pic>
        <p:nvPicPr>
          <p:cNvPr id="5" name="Content Placeholder 4" descr="A purple and white text on a black background&#10;&#10;AI-generated content may be incorrect.">
            <a:extLst>
              <a:ext uri="{FF2B5EF4-FFF2-40B4-BE49-F238E27FC236}">
                <a16:creationId xmlns:a16="http://schemas.microsoft.com/office/drawing/2014/main" id="{01185401-F8A3-97FE-599D-C586C418E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3150327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A91675-C690-FCE5-DC35-78B8478BAFA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530927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FD2A-AF74-F0AE-6095-0C4AF5EF8135}"/>
              </a:ext>
            </a:extLst>
          </p:cNvPr>
          <p:cNvSpPr>
            <a:spLocks noGrp="1"/>
          </p:cNvSpPr>
          <p:nvPr>
            <p:ph type="title"/>
          </p:nvPr>
        </p:nvSpPr>
        <p:spPr/>
        <p:txBody>
          <a:bodyPr>
            <a:normAutofit fontScale="90000"/>
          </a:bodyPr>
          <a:lstStyle/>
          <a:p>
            <a:endParaRPr lang="en-GB"/>
          </a:p>
        </p:txBody>
      </p:sp>
      <p:pic>
        <p:nvPicPr>
          <p:cNvPr id="5" name="Content Placeholder 4" descr="A blue and yellow background with purple text&#10;&#10;AI-generated content may be incorrect.">
            <a:extLst>
              <a:ext uri="{FF2B5EF4-FFF2-40B4-BE49-F238E27FC236}">
                <a16:creationId xmlns:a16="http://schemas.microsoft.com/office/drawing/2014/main" id="{22693792-5FB5-1046-D265-5950B1F73C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69619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00C566-8C27-9DB6-F3CB-3807755BB92D}"/>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51558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37E11-AB02-8833-6CEF-DC3B13C0C857}"/>
              </a:ext>
            </a:extLst>
          </p:cNvPr>
          <p:cNvPicPr>
            <a:picLocks noChangeAspect="1"/>
          </p:cNvPicPr>
          <p:nvPr/>
        </p:nvPicPr>
        <p:blipFill>
          <a:blip r:embed="rId2"/>
          <a:stretch>
            <a:fillRect/>
          </a:stretch>
        </p:blipFill>
        <p:spPr>
          <a:xfrm>
            <a:off x="2146484" y="0"/>
            <a:ext cx="4851032" cy="6858000"/>
          </a:xfrm>
          <a:prstGeom prst="rect">
            <a:avLst/>
          </a:prstGeom>
        </p:spPr>
      </p:pic>
    </p:spTree>
    <p:extLst>
      <p:ext uri="{BB962C8B-B14F-4D97-AF65-F5344CB8AC3E}">
        <p14:creationId xmlns:p14="http://schemas.microsoft.com/office/powerpoint/2010/main" val="1863482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72B7-E0E1-4864-ABD0-437EDA91A7A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863D65-CCC0-470D-4525-70C9721B74D3}"/>
              </a:ext>
            </a:extLst>
          </p:cNvPr>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Praise</a:t>
            </a:r>
          </a:p>
          <a:p>
            <a:br>
              <a:rPr lang="en-GB" sz="1200" dirty="0">
                <a:solidFill>
                  <a:schemeClr val="bg1"/>
                </a:solidFill>
              </a:rPr>
            </a:br>
            <a:r>
              <a:rPr lang="en-GB" sz="1200" dirty="0">
                <a:solidFill>
                  <a:schemeClr val="bg1"/>
                </a:solidFill>
              </a:rPr>
              <a:t>CCLI Song # 7213077</a:t>
            </a:r>
          </a:p>
          <a:p>
            <a:endParaRPr lang="en-GB" sz="1200" dirty="0">
              <a:solidFill>
                <a:schemeClr val="bg1"/>
              </a:solidFill>
            </a:endParaRPr>
          </a:p>
          <a:p>
            <a:r>
              <a:rPr lang="en-GB" sz="1200" dirty="0">
                <a:solidFill>
                  <a:schemeClr val="bg1"/>
                </a:solidFill>
              </a:rPr>
              <a:t>© Brandon Lake </a:t>
            </a:r>
            <a:r>
              <a:rPr lang="en-GB" sz="1200" dirty="0" err="1">
                <a:solidFill>
                  <a:schemeClr val="bg1"/>
                </a:solidFill>
              </a:rPr>
              <a:t>MusicFor</a:t>
            </a:r>
            <a:r>
              <a:rPr lang="en-GB" sz="1200" dirty="0">
                <a:solidFill>
                  <a:schemeClr val="bg1"/>
                </a:solidFill>
              </a:rPr>
              <a:t> Humans </a:t>
            </a:r>
            <a:r>
              <a:rPr lang="en-GB" sz="1200" dirty="0" err="1">
                <a:solidFill>
                  <a:schemeClr val="bg1"/>
                </a:solidFill>
              </a:rPr>
              <a:t>PublishingMaverick</a:t>
            </a:r>
            <a:r>
              <a:rPr lang="en-GB" sz="1200" dirty="0">
                <a:solidFill>
                  <a:schemeClr val="bg1"/>
                </a:solidFill>
              </a:rPr>
              <a:t> City </a:t>
            </a:r>
            <a:r>
              <a:rPr lang="en-GB" sz="1200" dirty="0" err="1">
                <a:solidFill>
                  <a:schemeClr val="bg1"/>
                </a:solidFill>
              </a:rPr>
              <a:t>PublishingCapitol</a:t>
            </a:r>
            <a:r>
              <a:rPr lang="en-GB" sz="1200" dirty="0">
                <a:solidFill>
                  <a:schemeClr val="bg1"/>
                </a:solidFill>
              </a:rPr>
              <a:t> CMG </a:t>
            </a:r>
            <a:r>
              <a:rPr lang="en-GB" sz="1200" dirty="0" err="1">
                <a:solidFill>
                  <a:schemeClr val="bg1"/>
                </a:solidFill>
              </a:rPr>
              <a:t>GenesisCapitol</a:t>
            </a:r>
            <a:r>
              <a:rPr lang="en-GB" sz="1200" dirty="0">
                <a:solidFill>
                  <a:schemeClr val="bg1"/>
                </a:solidFill>
              </a:rPr>
              <a:t> CMG </a:t>
            </a:r>
            <a:r>
              <a:rPr lang="en-GB" sz="1200" dirty="0" err="1">
                <a:solidFill>
                  <a:schemeClr val="bg1"/>
                </a:solidFill>
              </a:rPr>
              <a:t>ParagonHousefires</a:t>
            </a:r>
            <a:r>
              <a:rPr lang="en-GB" sz="1200" dirty="0">
                <a:solidFill>
                  <a:schemeClr val="bg1"/>
                </a:solidFill>
              </a:rPr>
              <a:t> </a:t>
            </a:r>
            <a:r>
              <a:rPr lang="en-GB" sz="1200" dirty="0" err="1">
                <a:solidFill>
                  <a:schemeClr val="bg1"/>
                </a:solidFill>
              </a:rPr>
              <a:t>SoundsWriter's</a:t>
            </a:r>
            <a:r>
              <a:rPr lang="en-GB" sz="1200" dirty="0">
                <a:solidFill>
                  <a:schemeClr val="bg1"/>
                </a:solidFill>
              </a:rPr>
              <a:t> Roof </a:t>
            </a:r>
            <a:r>
              <a:rPr lang="en-GB" sz="1200" dirty="0" err="1">
                <a:solidFill>
                  <a:schemeClr val="bg1"/>
                </a:solidFill>
              </a:rPr>
              <a:t>PublishingMusic</a:t>
            </a:r>
            <a:r>
              <a:rPr lang="en-GB" sz="1200" dirty="0">
                <a:solidFill>
                  <a:schemeClr val="bg1"/>
                </a:solidFill>
              </a:rPr>
              <a:t> by Elevation Worship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Note: Reproduction of this sheet music requires a CCLI Music Reproduction Licence. Please report all copies.</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3312297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D329-6146-DB16-A0F8-473DB127F572}"/>
              </a:ext>
            </a:extLst>
          </p:cNvPr>
          <p:cNvSpPr>
            <a:spLocks noGrp="1"/>
          </p:cNvSpPr>
          <p:nvPr>
            <p:ph type="ctrTitle"/>
          </p:nvPr>
        </p:nvSpPr>
        <p:spPr>
          <a:xfrm>
            <a:off x="482601" y="1339851"/>
            <a:ext cx="3465438" cy="3425353"/>
          </a:xfrm>
        </p:spPr>
        <p:txBody>
          <a:bodyPr>
            <a:normAutofit/>
          </a:bodyPr>
          <a:lstStyle/>
          <a:p>
            <a:pPr algn="l"/>
            <a:r>
              <a:rPr lang="en-GB" sz="3300" dirty="0"/>
              <a:t>Grow Group 1</a:t>
            </a:r>
          </a:p>
        </p:txBody>
      </p:sp>
      <p:sp>
        <p:nvSpPr>
          <p:cNvPr id="3" name="Subtitle 2">
            <a:extLst>
              <a:ext uri="{FF2B5EF4-FFF2-40B4-BE49-F238E27FC236}">
                <a16:creationId xmlns:a16="http://schemas.microsoft.com/office/drawing/2014/main" id="{75D6911F-30BC-B34B-6468-F00A6CFCD0D4}"/>
              </a:ext>
            </a:extLst>
          </p:cNvPr>
          <p:cNvSpPr>
            <a:spLocks noGrp="1"/>
          </p:cNvSpPr>
          <p:nvPr>
            <p:ph type="subTitle" idx="1"/>
          </p:nvPr>
        </p:nvSpPr>
        <p:spPr>
          <a:xfrm>
            <a:off x="1006651" y="2470906"/>
            <a:ext cx="3465438" cy="581621"/>
          </a:xfrm>
        </p:spPr>
        <p:txBody>
          <a:bodyPr>
            <a:normAutofit fontScale="25000" lnSpcReduction="20000"/>
          </a:bodyPr>
          <a:lstStyle/>
          <a:p>
            <a:pPr algn="l"/>
            <a:r>
              <a:rPr lang="en-GB" sz="17600" dirty="0"/>
              <a:t>Grow Group 1</a:t>
            </a:r>
            <a:br>
              <a:rPr lang="en-GB" dirty="0">
                <a:solidFill>
                  <a:schemeClr val="bg1"/>
                </a:solidFill>
              </a:rPr>
            </a:br>
            <a:br>
              <a:rPr lang="en-GB" dirty="0">
                <a:solidFill>
                  <a:schemeClr val="bg1"/>
                </a:solidFill>
              </a:rPr>
            </a:br>
            <a:r>
              <a:rPr lang="en-GB" sz="9600" dirty="0">
                <a:solidFill>
                  <a:schemeClr val="bg1"/>
                </a:solidFill>
              </a:rPr>
              <a:t>Name: </a:t>
            </a:r>
            <a:r>
              <a:rPr lang="en-GB" sz="9600" b="1" dirty="0">
                <a:solidFill>
                  <a:schemeClr val="bg1"/>
                </a:solidFill>
              </a:rPr>
              <a:t>On YOUR MARK!</a:t>
            </a:r>
          </a:p>
        </p:txBody>
      </p:sp>
      <p:pic>
        <p:nvPicPr>
          <p:cNvPr id="4" name="Picture 3" descr="Colorized light photo effects">
            <a:extLst>
              <a:ext uri="{FF2B5EF4-FFF2-40B4-BE49-F238E27FC236}">
                <a16:creationId xmlns:a16="http://schemas.microsoft.com/office/drawing/2014/main" id="{DC944C75-EA77-229A-BB13-DCEEA7DA4FBF}"/>
              </a:ext>
            </a:extLst>
          </p:cNvPr>
          <p:cNvPicPr>
            <a:picLocks noChangeAspect="1"/>
          </p:cNvPicPr>
          <p:nvPr/>
        </p:nvPicPr>
        <p:blipFill>
          <a:blip r:embed="rId2"/>
          <a:srcRect l="10369" r="31594" b="-1"/>
          <a:stretch/>
        </p:blipFill>
        <p:spPr>
          <a:xfrm>
            <a:off x="4671912" y="85725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44695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AD8-EA4D-EB4A-21DE-40EB92AC59D7}"/>
              </a:ext>
            </a:extLst>
          </p:cNvPr>
          <p:cNvSpPr>
            <a:spLocks noGrp="1"/>
          </p:cNvSpPr>
          <p:nvPr>
            <p:ph type="title"/>
          </p:nvPr>
        </p:nvSpPr>
        <p:spPr/>
        <p:txBody>
          <a:bodyPr>
            <a:normAutofit fontScale="90000"/>
          </a:bodyPr>
          <a:lstStyle/>
          <a:p>
            <a:r>
              <a:rPr lang="en-GB" dirty="0"/>
              <a:t>Leaders</a:t>
            </a:r>
          </a:p>
        </p:txBody>
      </p:sp>
      <p:sp>
        <p:nvSpPr>
          <p:cNvPr id="3" name="Content Placeholder 2">
            <a:extLst>
              <a:ext uri="{FF2B5EF4-FFF2-40B4-BE49-F238E27FC236}">
                <a16:creationId xmlns:a16="http://schemas.microsoft.com/office/drawing/2014/main" id="{AF5496A3-ED88-7267-057C-91BDA4DBA43B}"/>
              </a:ext>
            </a:extLst>
          </p:cNvPr>
          <p:cNvSpPr>
            <a:spLocks noGrp="1"/>
          </p:cNvSpPr>
          <p:nvPr>
            <p:ph idx="1"/>
          </p:nvPr>
        </p:nvSpPr>
        <p:spPr/>
        <p:txBody>
          <a:bodyPr/>
          <a:lstStyle/>
          <a:p>
            <a:r>
              <a:rPr lang="en-GB" dirty="0"/>
              <a:t>Phil &amp; Kim</a:t>
            </a:r>
          </a:p>
          <a:p>
            <a:r>
              <a:rPr lang="en-GB" dirty="0"/>
              <a:t>Maria (Mia) Warren</a:t>
            </a:r>
          </a:p>
          <a:p>
            <a:r>
              <a:rPr lang="en-GB" dirty="0"/>
              <a:t>Matthew Harrison</a:t>
            </a:r>
          </a:p>
          <a:p>
            <a:r>
              <a:rPr lang="en-GB" dirty="0"/>
              <a:t>Richard &amp; Elisa Acheampong</a:t>
            </a:r>
          </a:p>
        </p:txBody>
      </p:sp>
      <p:sp>
        <p:nvSpPr>
          <p:cNvPr id="4" name="Date Placeholder 3">
            <a:extLst>
              <a:ext uri="{FF2B5EF4-FFF2-40B4-BE49-F238E27FC236}">
                <a16:creationId xmlns:a16="http://schemas.microsoft.com/office/drawing/2014/main" id="{91304529-2ABB-8119-AF29-3F88F28DFF25}"/>
              </a:ext>
            </a:extLst>
          </p:cNvPr>
          <p:cNvSpPr>
            <a:spLocks noGrp="1"/>
          </p:cNvSpPr>
          <p:nvPr>
            <p:ph type="dt" sz="half" idx="10"/>
          </p:nvPr>
        </p:nvSpPr>
        <p:spPr/>
        <p:txBody>
          <a:bodyPr/>
          <a:lstStyle/>
          <a:p>
            <a:fld id="{579F6069-8263-4296-913A-BC2234E8D32B}" type="datetime1">
              <a:rPr lang="en-US" smtClean="0"/>
              <a:t>3/21/2025</a:t>
            </a:fld>
            <a:endParaRPr lang="en-US"/>
          </a:p>
        </p:txBody>
      </p:sp>
      <p:sp>
        <p:nvSpPr>
          <p:cNvPr id="5" name="Footer Placeholder 4">
            <a:extLst>
              <a:ext uri="{FF2B5EF4-FFF2-40B4-BE49-F238E27FC236}">
                <a16:creationId xmlns:a16="http://schemas.microsoft.com/office/drawing/2014/main" id="{2180F744-A71E-1CDD-DFE3-F30A6FF820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7D1FD5-1E07-0AF5-A2E0-AFFB72FEF0FF}"/>
              </a:ext>
            </a:extLst>
          </p:cNvPr>
          <p:cNvSpPr>
            <a:spLocks noGrp="1"/>
          </p:cNvSpPr>
          <p:nvPr>
            <p:ph type="sldNum" sz="quarter" idx="12"/>
          </p:nvPr>
        </p:nvSpPr>
        <p:spPr/>
        <p:txBody>
          <a:bodyPr/>
          <a:lstStyle/>
          <a:p>
            <a:fld id="{C68AC1EC-23E2-4F0E-A5A4-674EC8DB954E}" type="slidenum">
              <a:rPr lang="en-US" smtClean="0"/>
              <a:t>61</a:t>
            </a:fld>
            <a:endParaRPr lang="en-US"/>
          </a:p>
        </p:txBody>
      </p:sp>
      <p:sp>
        <p:nvSpPr>
          <p:cNvPr id="7" name="Subtitle 2">
            <a:extLst>
              <a:ext uri="{FF2B5EF4-FFF2-40B4-BE49-F238E27FC236}">
                <a16:creationId xmlns:a16="http://schemas.microsoft.com/office/drawing/2014/main" id="{957CDCA1-1DDB-89BD-C0E7-351133008BCA}"/>
              </a:ext>
            </a:extLst>
          </p:cNvPr>
          <p:cNvSpPr txBox="1">
            <a:spLocks/>
          </p:cNvSpPr>
          <p:nvPr/>
        </p:nvSpPr>
        <p:spPr>
          <a:xfrm>
            <a:off x="1115616" y="836712"/>
            <a:ext cx="7776864" cy="64807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4800" dirty="0" err="1">
                <a:solidFill>
                  <a:schemeClr val="bg1"/>
                </a:solidFill>
              </a:rPr>
              <a:t>Leaders</a:t>
            </a:r>
            <a:r>
              <a:rPr lang="en-GB" sz="3600" dirty="0" err="1"/>
              <a:t>s</a:t>
            </a:r>
            <a:endParaRPr lang="en-GB" sz="3600" dirty="0">
              <a:solidFill>
                <a:schemeClr val="bg1"/>
              </a:solidFill>
            </a:endParaRPr>
          </a:p>
          <a:p>
            <a:pPr marL="0" indent="0">
              <a:buNone/>
            </a:pPr>
            <a:endParaRPr lang="en-GB" sz="3600" dirty="0">
              <a:solidFill>
                <a:schemeClr val="bg1"/>
              </a:solidFill>
            </a:endParaRPr>
          </a:p>
          <a:p>
            <a:r>
              <a:rPr lang="en-GB" sz="3600" dirty="0">
                <a:solidFill>
                  <a:schemeClr val="bg1"/>
                </a:solidFill>
              </a:rPr>
              <a:t>Phil &amp; Kim</a:t>
            </a:r>
          </a:p>
          <a:p>
            <a:r>
              <a:rPr lang="en-GB" sz="3600" dirty="0">
                <a:solidFill>
                  <a:schemeClr val="bg1"/>
                </a:solidFill>
              </a:rPr>
              <a:t>Maria (Mia) Warren</a:t>
            </a:r>
          </a:p>
          <a:p>
            <a:r>
              <a:rPr lang="en-GB" sz="3600" dirty="0">
                <a:solidFill>
                  <a:schemeClr val="bg1"/>
                </a:solidFill>
              </a:rPr>
              <a:t>Matthew Harrison</a:t>
            </a:r>
          </a:p>
          <a:p>
            <a:r>
              <a:rPr lang="en-GB" sz="3600" dirty="0">
                <a:solidFill>
                  <a:schemeClr val="bg1"/>
                </a:solidFill>
              </a:rPr>
              <a:t>Richard &amp; Elisha Acheampong</a:t>
            </a:r>
          </a:p>
          <a:p>
            <a:endParaRPr lang="en-GB" sz="3600" dirty="0">
              <a:solidFill>
                <a:schemeClr val="bg1"/>
              </a:solidFill>
            </a:endParaRPr>
          </a:p>
        </p:txBody>
      </p:sp>
    </p:spTree>
    <p:extLst>
      <p:ext uri="{BB962C8B-B14F-4D97-AF65-F5344CB8AC3E}">
        <p14:creationId xmlns:p14="http://schemas.microsoft.com/office/powerpoint/2010/main" val="4047321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6FBF-0C8E-1A05-7BE4-5201A40E8E47}"/>
              </a:ext>
            </a:extLst>
          </p:cNvPr>
          <p:cNvSpPr>
            <a:spLocks noGrp="1"/>
          </p:cNvSpPr>
          <p:nvPr>
            <p:ph type="title"/>
          </p:nvPr>
        </p:nvSpPr>
        <p:spPr/>
        <p:txBody>
          <a:bodyPr>
            <a:normAutofit fontScale="90000"/>
          </a:bodyPr>
          <a:lstStyle/>
          <a:p>
            <a:r>
              <a:rPr lang="en-GB" dirty="0"/>
              <a:t>Q1 into Q2 Meeting Dates</a:t>
            </a:r>
          </a:p>
        </p:txBody>
      </p:sp>
      <p:graphicFrame>
        <p:nvGraphicFramePr>
          <p:cNvPr id="7" name="Content Placeholder 6">
            <a:extLst>
              <a:ext uri="{FF2B5EF4-FFF2-40B4-BE49-F238E27FC236}">
                <a16:creationId xmlns:a16="http://schemas.microsoft.com/office/drawing/2014/main" id="{167AD923-9DED-6A02-802A-D6D870483329}"/>
              </a:ext>
            </a:extLst>
          </p:cNvPr>
          <p:cNvGraphicFramePr>
            <a:graphicFrameLocks noGrp="1"/>
          </p:cNvGraphicFramePr>
          <p:nvPr>
            <p:ph idx="1"/>
          </p:nvPr>
        </p:nvGraphicFramePr>
        <p:xfrm>
          <a:off x="658416" y="2475310"/>
          <a:ext cx="7831932" cy="2537460"/>
        </p:xfrm>
        <a:graphic>
          <a:graphicData uri="http://schemas.openxmlformats.org/drawingml/2006/table">
            <a:tbl>
              <a:tblPr firstRow="1" bandRow="1">
                <a:tableStyleId>{5C22544A-7EE6-4342-B048-85BDC9FD1C3A}</a:tableStyleId>
              </a:tblPr>
              <a:tblGrid>
                <a:gridCol w="2610644">
                  <a:extLst>
                    <a:ext uri="{9D8B030D-6E8A-4147-A177-3AD203B41FA5}">
                      <a16:colId xmlns:a16="http://schemas.microsoft.com/office/drawing/2014/main" val="1925289216"/>
                    </a:ext>
                  </a:extLst>
                </a:gridCol>
                <a:gridCol w="2610644">
                  <a:extLst>
                    <a:ext uri="{9D8B030D-6E8A-4147-A177-3AD203B41FA5}">
                      <a16:colId xmlns:a16="http://schemas.microsoft.com/office/drawing/2014/main" val="1577931946"/>
                    </a:ext>
                  </a:extLst>
                </a:gridCol>
                <a:gridCol w="2610644">
                  <a:extLst>
                    <a:ext uri="{9D8B030D-6E8A-4147-A177-3AD203B41FA5}">
                      <a16:colId xmlns:a16="http://schemas.microsoft.com/office/drawing/2014/main" val="4180680696"/>
                    </a:ext>
                  </a:extLst>
                </a:gridCol>
              </a:tblGrid>
              <a:tr h="278130">
                <a:tc>
                  <a:txBody>
                    <a:bodyPr/>
                    <a:lstStyle/>
                    <a:p>
                      <a:r>
                        <a:rPr lang="en-GB" sz="1400" dirty="0"/>
                        <a:t>Month</a:t>
                      </a:r>
                    </a:p>
                  </a:txBody>
                  <a:tcPr marL="68580" marR="68580" marT="34290" marB="34290"/>
                </a:tc>
                <a:tc>
                  <a:txBody>
                    <a:bodyPr/>
                    <a:lstStyle/>
                    <a:p>
                      <a:r>
                        <a:rPr lang="en-GB" sz="1400" dirty="0"/>
                        <a:t>Date / Day</a:t>
                      </a:r>
                    </a:p>
                  </a:txBody>
                  <a:tcPr marL="68580" marR="68580" marT="34290" marB="34290"/>
                </a:tc>
                <a:tc>
                  <a:txBody>
                    <a:bodyPr/>
                    <a:lstStyle/>
                    <a:p>
                      <a:r>
                        <a:rPr lang="en-GB" sz="1400" dirty="0"/>
                        <a:t> Host</a:t>
                      </a:r>
                    </a:p>
                  </a:txBody>
                  <a:tcPr marL="68580" marR="68580" marT="34290" marB="34290"/>
                </a:tc>
                <a:extLst>
                  <a:ext uri="{0D108BD9-81ED-4DB2-BD59-A6C34878D82A}">
                    <a16:rowId xmlns:a16="http://schemas.microsoft.com/office/drawing/2014/main" val="1060047472"/>
                  </a:ext>
                </a:extLst>
              </a:tr>
              <a:tr h="278130">
                <a:tc>
                  <a:txBody>
                    <a:bodyPr/>
                    <a:lstStyle/>
                    <a:p>
                      <a:r>
                        <a:rPr lang="en-GB" sz="1400" dirty="0"/>
                        <a:t>January</a:t>
                      </a:r>
                    </a:p>
                  </a:txBody>
                  <a:tcPr marL="68580" marR="68580" marT="34290" marB="34290"/>
                </a:tc>
                <a:tc>
                  <a:txBody>
                    <a:bodyPr/>
                    <a:lstStyle/>
                    <a:p>
                      <a:r>
                        <a:rPr lang="en-GB" sz="1400" dirty="0"/>
                        <a:t>Saturday 11</a:t>
                      </a:r>
                      <a:r>
                        <a:rPr lang="en-GB" sz="1400" baseline="30000" dirty="0"/>
                        <a:t>th</a:t>
                      </a:r>
                      <a:r>
                        <a:rPr lang="en-GB" sz="1400" dirty="0"/>
                        <a:t> </a:t>
                      </a:r>
                    </a:p>
                  </a:txBody>
                  <a:tcPr marL="68580" marR="68580" marT="34290" marB="34290"/>
                </a:tc>
                <a:tc>
                  <a:txBody>
                    <a:bodyPr/>
                    <a:lstStyle/>
                    <a:p>
                      <a:r>
                        <a:rPr lang="en-GB" sz="1400" dirty="0"/>
                        <a:t>Maria</a:t>
                      </a:r>
                    </a:p>
                  </a:txBody>
                  <a:tcPr marL="68580" marR="68580" marT="34290" marB="34290"/>
                </a:tc>
                <a:extLst>
                  <a:ext uri="{0D108BD9-81ED-4DB2-BD59-A6C34878D82A}">
                    <a16:rowId xmlns:a16="http://schemas.microsoft.com/office/drawing/2014/main" val="2257806939"/>
                  </a:ext>
                </a:extLst>
              </a:tr>
              <a:tr h="278130">
                <a:tc>
                  <a:txBody>
                    <a:bodyPr/>
                    <a:lstStyle/>
                    <a:p>
                      <a:endParaRPr lang="en-GB" sz="1400" dirty="0"/>
                    </a:p>
                  </a:txBody>
                  <a:tcPr marL="68580" marR="68580" marT="34290" marB="34290"/>
                </a:tc>
                <a:tc>
                  <a:txBody>
                    <a:bodyPr/>
                    <a:lstStyle/>
                    <a:p>
                      <a:r>
                        <a:rPr lang="en-GB" sz="1400" dirty="0"/>
                        <a:t>Wednesday 22</a:t>
                      </a:r>
                      <a:r>
                        <a:rPr lang="en-GB" sz="1400" baseline="30000" dirty="0"/>
                        <a:t>nd</a:t>
                      </a:r>
                      <a:r>
                        <a:rPr lang="en-GB" sz="1400" dirty="0"/>
                        <a:t> </a:t>
                      </a:r>
                    </a:p>
                  </a:txBody>
                  <a:tcPr marL="68580" marR="68580" marT="34290" marB="34290"/>
                </a:tc>
                <a:tc>
                  <a:txBody>
                    <a:bodyPr/>
                    <a:lstStyle/>
                    <a:p>
                      <a:r>
                        <a:rPr lang="en-GB" sz="1400" dirty="0"/>
                        <a:t>Maria</a:t>
                      </a:r>
                    </a:p>
                  </a:txBody>
                  <a:tcPr marL="68580" marR="68580" marT="34290" marB="34290"/>
                </a:tc>
                <a:extLst>
                  <a:ext uri="{0D108BD9-81ED-4DB2-BD59-A6C34878D82A}">
                    <a16:rowId xmlns:a16="http://schemas.microsoft.com/office/drawing/2014/main" val="4174690690"/>
                  </a:ext>
                </a:extLst>
              </a:tr>
              <a:tr h="278130">
                <a:tc>
                  <a:txBody>
                    <a:bodyPr/>
                    <a:lstStyle/>
                    <a:p>
                      <a:r>
                        <a:rPr lang="en-GB" sz="1400" dirty="0"/>
                        <a:t>February</a:t>
                      </a:r>
                    </a:p>
                  </a:txBody>
                  <a:tcPr marL="68580" marR="68580" marT="34290" marB="34290"/>
                </a:tc>
                <a:tc>
                  <a:txBody>
                    <a:bodyPr/>
                    <a:lstStyle/>
                    <a:p>
                      <a:r>
                        <a:rPr lang="en-GB" sz="1400" dirty="0"/>
                        <a:t>Saturday 8</a:t>
                      </a:r>
                      <a:r>
                        <a:rPr lang="en-GB" sz="1400" baseline="30000" dirty="0"/>
                        <a:t>th</a:t>
                      </a:r>
                      <a:r>
                        <a:rPr lang="en-GB" sz="1400" dirty="0"/>
                        <a:t> </a:t>
                      </a:r>
                    </a:p>
                  </a:txBody>
                  <a:tcPr marL="68580" marR="68580" marT="34290" marB="34290"/>
                </a:tc>
                <a:tc>
                  <a:txBody>
                    <a:bodyPr/>
                    <a:lstStyle/>
                    <a:p>
                      <a:r>
                        <a:rPr lang="en-GB" sz="1400" b="1" dirty="0"/>
                        <a:t>Venue Needed</a:t>
                      </a:r>
                    </a:p>
                  </a:txBody>
                  <a:tcPr marL="68580" marR="68580" marT="34290" marB="34290"/>
                </a:tc>
                <a:extLst>
                  <a:ext uri="{0D108BD9-81ED-4DB2-BD59-A6C34878D82A}">
                    <a16:rowId xmlns:a16="http://schemas.microsoft.com/office/drawing/2014/main" val="817167786"/>
                  </a:ext>
                </a:extLst>
              </a:tr>
              <a:tr h="278130">
                <a:tc>
                  <a:txBody>
                    <a:bodyPr/>
                    <a:lstStyle/>
                    <a:p>
                      <a:endParaRPr lang="en-GB" sz="1400" dirty="0"/>
                    </a:p>
                  </a:txBody>
                  <a:tcPr marL="68580" marR="68580" marT="34290" marB="34290"/>
                </a:tc>
                <a:tc>
                  <a:txBody>
                    <a:bodyPr/>
                    <a:lstStyle/>
                    <a:p>
                      <a:r>
                        <a:rPr lang="en-GB" sz="1400" dirty="0"/>
                        <a:t>Wednesday 19</a:t>
                      </a:r>
                      <a:r>
                        <a:rPr lang="en-GB" sz="1400" baseline="30000" dirty="0"/>
                        <a:t>th</a:t>
                      </a:r>
                      <a:r>
                        <a:rPr lang="en-GB" sz="1400" dirty="0"/>
                        <a:t> </a:t>
                      </a:r>
                    </a:p>
                  </a:txBody>
                  <a:tcPr marL="68580" marR="68580" marT="34290" marB="34290"/>
                </a:tc>
                <a:tc>
                  <a:txBody>
                    <a:bodyPr/>
                    <a:lstStyle/>
                    <a:p>
                      <a:r>
                        <a:rPr lang="en-GB" sz="1400" dirty="0"/>
                        <a:t> Phil &amp; Kim  </a:t>
                      </a:r>
                    </a:p>
                  </a:txBody>
                  <a:tcPr marL="68580" marR="68580" marT="34290" marB="34290"/>
                </a:tc>
                <a:extLst>
                  <a:ext uri="{0D108BD9-81ED-4DB2-BD59-A6C34878D82A}">
                    <a16:rowId xmlns:a16="http://schemas.microsoft.com/office/drawing/2014/main" val="3272432069"/>
                  </a:ext>
                </a:extLst>
              </a:tr>
              <a:tr h="278130">
                <a:tc>
                  <a:txBody>
                    <a:bodyPr/>
                    <a:lstStyle/>
                    <a:p>
                      <a:r>
                        <a:rPr lang="en-GB" sz="1400" dirty="0"/>
                        <a:t>March</a:t>
                      </a:r>
                    </a:p>
                  </a:txBody>
                  <a:tcPr marL="68580" marR="68580" marT="34290" marB="34290"/>
                </a:tc>
                <a:tc>
                  <a:txBody>
                    <a:bodyPr/>
                    <a:lstStyle/>
                    <a:p>
                      <a:r>
                        <a:rPr lang="en-GB" sz="1400" dirty="0"/>
                        <a:t>Saturday 8</a:t>
                      </a:r>
                      <a:r>
                        <a:rPr lang="en-GB" sz="1400" baseline="30000" dirty="0"/>
                        <a:t>th</a:t>
                      </a:r>
                      <a:endParaRPr lang="en-GB" sz="1400" dirty="0"/>
                    </a:p>
                  </a:txBody>
                  <a:tcPr marL="68580" marR="68580" marT="34290" marB="34290"/>
                </a:tc>
                <a:tc>
                  <a:txBody>
                    <a:bodyPr/>
                    <a:lstStyle/>
                    <a:p>
                      <a:r>
                        <a:rPr lang="en-GB" sz="1400" dirty="0"/>
                        <a:t>Richard &amp; Elisha</a:t>
                      </a:r>
                    </a:p>
                  </a:txBody>
                  <a:tcPr marL="68580" marR="68580" marT="34290" marB="34290"/>
                </a:tc>
                <a:extLst>
                  <a:ext uri="{0D108BD9-81ED-4DB2-BD59-A6C34878D82A}">
                    <a16:rowId xmlns:a16="http://schemas.microsoft.com/office/drawing/2014/main" val="2222055071"/>
                  </a:ext>
                </a:extLst>
              </a:tr>
              <a:tr h="278130">
                <a:tc>
                  <a:txBody>
                    <a:bodyPr/>
                    <a:lstStyle/>
                    <a:p>
                      <a:endParaRPr lang="en-GB" sz="1400" dirty="0"/>
                    </a:p>
                  </a:txBody>
                  <a:tcPr marL="68580" marR="68580" marT="34290" marB="34290"/>
                </a:tc>
                <a:tc>
                  <a:txBody>
                    <a:bodyPr/>
                    <a:lstStyle/>
                    <a:p>
                      <a:r>
                        <a:rPr lang="en-GB" sz="1400" dirty="0"/>
                        <a:t>Wednesday 19</a:t>
                      </a:r>
                      <a:r>
                        <a:rPr lang="en-GB" sz="1400" baseline="30000" dirty="0"/>
                        <a:t>th</a:t>
                      </a:r>
                      <a:r>
                        <a:rPr lang="en-GB" sz="1400" dirty="0"/>
                        <a:t> </a:t>
                      </a:r>
                    </a:p>
                  </a:txBody>
                  <a:tcPr marL="68580" marR="68580" marT="34290" marB="34290"/>
                </a:tc>
                <a:tc>
                  <a:txBody>
                    <a:bodyPr/>
                    <a:lstStyle/>
                    <a:p>
                      <a:r>
                        <a:rPr lang="en-GB" sz="1400" b="1" dirty="0"/>
                        <a:t>Venue Needed</a:t>
                      </a:r>
                    </a:p>
                  </a:txBody>
                  <a:tcPr marL="68580" marR="68580" marT="34290" marB="34290"/>
                </a:tc>
                <a:extLst>
                  <a:ext uri="{0D108BD9-81ED-4DB2-BD59-A6C34878D82A}">
                    <a16:rowId xmlns:a16="http://schemas.microsoft.com/office/drawing/2014/main" val="4091362460"/>
                  </a:ext>
                </a:extLst>
              </a:tr>
              <a:tr h="278130">
                <a:tc>
                  <a:txBody>
                    <a:bodyPr/>
                    <a:lstStyle/>
                    <a:p>
                      <a:r>
                        <a:rPr lang="en-GB" sz="1400" dirty="0"/>
                        <a:t>April</a:t>
                      </a:r>
                    </a:p>
                  </a:txBody>
                  <a:tcPr marL="68580" marR="68580" marT="34290" marB="34290"/>
                </a:tc>
                <a:tc>
                  <a:txBody>
                    <a:bodyPr/>
                    <a:lstStyle/>
                    <a:p>
                      <a:r>
                        <a:rPr lang="en-GB" sz="1400" dirty="0"/>
                        <a:t>Saturday 12</a:t>
                      </a:r>
                      <a:r>
                        <a:rPr lang="en-GB" sz="1400" baseline="30000" dirty="0"/>
                        <a:t>th</a:t>
                      </a:r>
                      <a:r>
                        <a:rPr lang="en-GB" sz="1400" dirty="0"/>
                        <a:t> </a:t>
                      </a:r>
                    </a:p>
                  </a:txBody>
                  <a:tcPr marL="68580" marR="68580" marT="34290" marB="34290"/>
                </a:tc>
                <a:tc>
                  <a:txBody>
                    <a:bodyPr/>
                    <a:lstStyle/>
                    <a:p>
                      <a:r>
                        <a:rPr lang="en-GB" sz="1400" dirty="0"/>
                        <a:t>Matt</a:t>
                      </a:r>
                    </a:p>
                  </a:txBody>
                  <a:tcPr marL="68580" marR="68580" marT="34290" marB="34290"/>
                </a:tc>
                <a:extLst>
                  <a:ext uri="{0D108BD9-81ED-4DB2-BD59-A6C34878D82A}">
                    <a16:rowId xmlns:a16="http://schemas.microsoft.com/office/drawing/2014/main" val="1661842465"/>
                  </a:ext>
                </a:extLst>
              </a:tr>
              <a:tr h="278130">
                <a:tc>
                  <a:txBody>
                    <a:bodyPr/>
                    <a:lstStyle/>
                    <a:p>
                      <a:endParaRPr lang="en-GB" sz="1400" dirty="0"/>
                    </a:p>
                  </a:txBody>
                  <a:tcPr marL="68580" marR="68580" marT="34290" marB="34290"/>
                </a:tc>
                <a:tc>
                  <a:txBody>
                    <a:bodyPr/>
                    <a:lstStyle/>
                    <a:p>
                      <a:r>
                        <a:rPr lang="en-GB" sz="1400" dirty="0"/>
                        <a:t>Wednesday 30</a:t>
                      </a:r>
                      <a:r>
                        <a:rPr lang="en-GB" sz="1400" baseline="30000" dirty="0"/>
                        <a:t>th</a:t>
                      </a:r>
                      <a:r>
                        <a:rPr lang="en-GB" sz="1400" dirty="0"/>
                        <a:t> </a:t>
                      </a:r>
                    </a:p>
                  </a:txBody>
                  <a:tcPr marL="68580" marR="68580" marT="34290" marB="34290"/>
                </a:tc>
                <a:tc>
                  <a:txBody>
                    <a:bodyPr/>
                    <a:lstStyle/>
                    <a:p>
                      <a:r>
                        <a:rPr lang="en-GB" sz="1400" b="1" dirty="0"/>
                        <a:t>Venue Needed</a:t>
                      </a:r>
                    </a:p>
                  </a:txBody>
                  <a:tcPr marL="68580" marR="68580" marT="34290" marB="34290"/>
                </a:tc>
                <a:extLst>
                  <a:ext uri="{0D108BD9-81ED-4DB2-BD59-A6C34878D82A}">
                    <a16:rowId xmlns:a16="http://schemas.microsoft.com/office/drawing/2014/main" val="1651180029"/>
                  </a:ext>
                </a:extLst>
              </a:tr>
            </a:tbl>
          </a:graphicData>
        </a:graphic>
      </p:graphicFrame>
      <p:sp>
        <p:nvSpPr>
          <p:cNvPr id="4" name="Date Placeholder 3">
            <a:extLst>
              <a:ext uri="{FF2B5EF4-FFF2-40B4-BE49-F238E27FC236}">
                <a16:creationId xmlns:a16="http://schemas.microsoft.com/office/drawing/2014/main" id="{2F11318B-E0C4-3504-2516-60605F239C8B}"/>
              </a:ext>
            </a:extLst>
          </p:cNvPr>
          <p:cNvSpPr>
            <a:spLocks noGrp="1"/>
          </p:cNvSpPr>
          <p:nvPr>
            <p:ph type="dt" sz="half" idx="10"/>
          </p:nvPr>
        </p:nvSpPr>
        <p:spPr/>
        <p:txBody>
          <a:bodyPr/>
          <a:lstStyle/>
          <a:p>
            <a:fld id="{579F6069-8263-4296-913A-BC2234E8D32B}" type="datetime1">
              <a:rPr lang="en-US" smtClean="0"/>
              <a:t>3/21/2025</a:t>
            </a:fld>
            <a:endParaRPr lang="en-US"/>
          </a:p>
        </p:txBody>
      </p:sp>
      <p:sp>
        <p:nvSpPr>
          <p:cNvPr id="5" name="Footer Placeholder 4">
            <a:extLst>
              <a:ext uri="{FF2B5EF4-FFF2-40B4-BE49-F238E27FC236}">
                <a16:creationId xmlns:a16="http://schemas.microsoft.com/office/drawing/2014/main" id="{7B9829F2-AAED-B8CF-B0A8-1993E337646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9EC7B93-B69A-5655-4CEC-9520A1B3DD44}"/>
              </a:ext>
            </a:extLst>
          </p:cNvPr>
          <p:cNvSpPr>
            <a:spLocks noGrp="1"/>
          </p:cNvSpPr>
          <p:nvPr>
            <p:ph type="sldNum" sz="quarter" idx="12"/>
          </p:nvPr>
        </p:nvSpPr>
        <p:spPr/>
        <p:txBody>
          <a:bodyPr/>
          <a:lstStyle/>
          <a:p>
            <a:fld id="{C68AC1EC-23E2-4F0E-A5A4-674EC8DB954E}" type="slidenum">
              <a:rPr lang="en-US" smtClean="0"/>
              <a:t>62</a:t>
            </a:fld>
            <a:endParaRPr lang="en-US"/>
          </a:p>
        </p:txBody>
      </p:sp>
      <p:sp>
        <p:nvSpPr>
          <p:cNvPr id="3" name="TextBox 2">
            <a:extLst>
              <a:ext uri="{FF2B5EF4-FFF2-40B4-BE49-F238E27FC236}">
                <a16:creationId xmlns:a16="http://schemas.microsoft.com/office/drawing/2014/main" id="{4AC56510-2072-1E8D-1120-D7276A99885F}"/>
              </a:ext>
            </a:extLst>
          </p:cNvPr>
          <p:cNvSpPr txBox="1"/>
          <p:nvPr/>
        </p:nvSpPr>
        <p:spPr>
          <a:xfrm>
            <a:off x="2123728" y="1556792"/>
            <a:ext cx="3980642" cy="523220"/>
          </a:xfrm>
          <a:prstGeom prst="rect">
            <a:avLst/>
          </a:prstGeom>
          <a:noFill/>
        </p:spPr>
        <p:txBody>
          <a:bodyPr wrap="none" rtlCol="0">
            <a:spAutoFit/>
          </a:bodyPr>
          <a:lstStyle/>
          <a:p>
            <a:r>
              <a:rPr lang="en-GB" sz="2800" dirty="0">
                <a:solidFill>
                  <a:schemeClr val="bg1"/>
                </a:solidFill>
              </a:rPr>
              <a:t>Q1 into Q2 Meeting Dates</a:t>
            </a:r>
          </a:p>
        </p:txBody>
      </p:sp>
    </p:spTree>
    <p:extLst>
      <p:ext uri="{BB962C8B-B14F-4D97-AF65-F5344CB8AC3E}">
        <p14:creationId xmlns:p14="http://schemas.microsoft.com/office/powerpoint/2010/main" val="3425204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299625" y="857250"/>
            <a:ext cx="5296500" cy="1182900"/>
          </a:xfrm>
          <a:prstGeom prst="rect">
            <a:avLst/>
          </a:prstGeom>
        </p:spPr>
        <p:txBody>
          <a:bodyPr spcFirstLastPara="1" vert="horz" wrap="square" lIns="91425" tIns="91425" rIns="91425" bIns="91425" rtlCol="0" anchor="ctr" anchorCtr="0">
            <a:normAutofit/>
          </a:bodyPr>
          <a:lstStyle/>
          <a:p>
            <a:pPr>
              <a:spcBef>
                <a:spcPts val="0"/>
              </a:spcBef>
            </a:pPr>
            <a:r>
              <a:rPr lang="en" b="1"/>
              <a:t>Storm Walker</a:t>
            </a:r>
            <a:endParaRPr b="1"/>
          </a:p>
        </p:txBody>
      </p:sp>
      <p:sp>
        <p:nvSpPr>
          <p:cNvPr id="57" name="Google Shape;57;p13"/>
          <p:cNvSpPr txBox="1">
            <a:spLocks noGrp="1"/>
          </p:cNvSpPr>
          <p:nvPr>
            <p:ph type="subTitle" idx="1"/>
          </p:nvPr>
        </p:nvSpPr>
        <p:spPr>
          <a:xfrm>
            <a:off x="3611400" y="2600263"/>
            <a:ext cx="5532600" cy="1657500"/>
          </a:xfrm>
          <a:prstGeom prst="rect">
            <a:avLst/>
          </a:prstGeom>
        </p:spPr>
        <p:txBody>
          <a:bodyPr spcFirstLastPara="1" vert="horz" wrap="square" lIns="91425" tIns="91425" rIns="91425" bIns="91425" rtlCol="0" anchor="ctr" anchorCtr="0">
            <a:normAutofit/>
          </a:bodyPr>
          <a:lstStyle/>
          <a:p>
            <a:pPr>
              <a:spcBef>
                <a:spcPts val="0"/>
              </a:spcBef>
            </a:pPr>
            <a:r>
              <a:rPr lang="en"/>
              <a:t>Symbolising, trust in Jesus Christ through life's storms. </a:t>
            </a:r>
            <a:endParaRPr/>
          </a:p>
          <a:p>
            <a:pPr>
              <a:spcBef>
                <a:spcPts val="0"/>
              </a:spcBef>
            </a:pPr>
            <a:r>
              <a:rPr lang="en"/>
              <a:t>Mark 4:35-41</a:t>
            </a:r>
            <a:endParaRPr/>
          </a:p>
        </p:txBody>
      </p:sp>
      <p:pic>
        <p:nvPicPr>
          <p:cNvPr id="58" name="Google Shape;58;p13"/>
          <p:cNvPicPr preferRelativeResize="0"/>
          <p:nvPr/>
        </p:nvPicPr>
        <p:blipFill>
          <a:blip r:embed="rId3">
            <a:alphaModFix/>
          </a:blip>
          <a:stretch>
            <a:fillRect/>
          </a:stretch>
        </p:blipFill>
        <p:spPr>
          <a:xfrm>
            <a:off x="273493" y="1159763"/>
            <a:ext cx="3403898" cy="4538480"/>
          </a:xfrm>
          <a:prstGeom prst="rect">
            <a:avLst/>
          </a:prstGeom>
          <a:noFill/>
          <a:ln>
            <a:noFill/>
          </a:ln>
        </p:spPr>
      </p:pic>
      <p:sp>
        <p:nvSpPr>
          <p:cNvPr id="2" name="Google Shape;56;p13">
            <a:extLst>
              <a:ext uri="{FF2B5EF4-FFF2-40B4-BE49-F238E27FC236}">
                <a16:creationId xmlns:a16="http://schemas.microsoft.com/office/drawing/2014/main" id="{770B25F0-9B2E-EF4D-B857-15FAD0A1261A}"/>
              </a:ext>
            </a:extLst>
          </p:cNvPr>
          <p:cNvSpPr txBox="1">
            <a:spLocks/>
          </p:cNvSpPr>
          <p:nvPr/>
        </p:nvSpPr>
        <p:spPr>
          <a:xfrm>
            <a:off x="2987824" y="1266107"/>
            <a:ext cx="5296500" cy="1182900"/>
          </a:xfrm>
          <a:prstGeom prst="rect">
            <a:avLst/>
          </a:prstGeom>
        </p:spPr>
        <p:txBody>
          <a:bodyPr spcFirstLastPara="1" vert="horz" wrap="square" lIns="91425" tIns="91425" rIns="91425" bIns="91425" rtlCol="0" anchor="ctr"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b="1" dirty="0">
                <a:solidFill>
                  <a:schemeClr val="bg1"/>
                </a:solidFill>
              </a:rPr>
              <a:t>Storm Walker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50277" y="1024657"/>
            <a:ext cx="4758600" cy="742800"/>
          </a:xfrm>
          <a:prstGeom prst="rect">
            <a:avLst/>
          </a:prstGeom>
          <a:noFill/>
          <a:ln>
            <a:noFill/>
          </a:ln>
        </p:spPr>
        <p:txBody>
          <a:bodyPr spcFirstLastPara="1" wrap="square" lIns="91425" tIns="91425" rIns="91425" bIns="91425" anchor="t" anchorCtr="0">
            <a:spAutoFit/>
          </a:bodyPr>
          <a:lstStyle/>
          <a:p>
            <a:r>
              <a:rPr lang="en" sz="3600" u="sng" dirty="0">
                <a:solidFill>
                  <a:schemeClr val="bg1"/>
                </a:solidFill>
              </a:rPr>
              <a:t>Group Leaders </a:t>
            </a:r>
            <a:endParaRPr sz="3600" b="1" u="sng" dirty="0">
              <a:solidFill>
                <a:schemeClr val="bg1"/>
              </a:solidFill>
            </a:endParaRPr>
          </a:p>
        </p:txBody>
      </p:sp>
      <p:pic>
        <p:nvPicPr>
          <p:cNvPr id="64" name="Google Shape;64;p14"/>
          <p:cNvPicPr preferRelativeResize="0"/>
          <p:nvPr/>
        </p:nvPicPr>
        <p:blipFill>
          <a:blip r:embed="rId3">
            <a:alphaModFix/>
          </a:blip>
          <a:stretch>
            <a:fillRect/>
          </a:stretch>
        </p:blipFill>
        <p:spPr>
          <a:xfrm>
            <a:off x="329696" y="1828206"/>
            <a:ext cx="2101447" cy="2986919"/>
          </a:xfrm>
          <a:prstGeom prst="rect">
            <a:avLst/>
          </a:prstGeom>
          <a:noFill/>
          <a:ln>
            <a:noFill/>
          </a:ln>
        </p:spPr>
      </p:pic>
      <p:sp>
        <p:nvSpPr>
          <p:cNvPr id="65" name="Google Shape;65;p14"/>
          <p:cNvSpPr txBox="1"/>
          <p:nvPr/>
        </p:nvSpPr>
        <p:spPr>
          <a:xfrm>
            <a:off x="4568" y="2904450"/>
            <a:ext cx="9144000" cy="463800"/>
          </a:xfrm>
          <a:prstGeom prst="rect">
            <a:avLst/>
          </a:prstGeom>
          <a:noFill/>
          <a:ln>
            <a:noFill/>
          </a:ln>
        </p:spPr>
        <p:txBody>
          <a:bodyPr spcFirstLastPara="1" wrap="square" lIns="91425" tIns="91425" rIns="91425" bIns="91425" anchor="t" anchorCtr="0">
            <a:spAutoFit/>
          </a:bodyPr>
          <a:lstStyle/>
          <a:p>
            <a:endParaRPr>
              <a:solidFill>
                <a:schemeClr val="dk2"/>
              </a:solidFill>
            </a:endParaRPr>
          </a:p>
        </p:txBody>
      </p:sp>
      <p:pic>
        <p:nvPicPr>
          <p:cNvPr id="66" name="Google Shape;66;p14"/>
          <p:cNvPicPr preferRelativeResize="0"/>
          <p:nvPr/>
        </p:nvPicPr>
        <p:blipFill>
          <a:blip r:embed="rId4">
            <a:alphaModFix/>
          </a:blip>
          <a:stretch>
            <a:fillRect/>
          </a:stretch>
        </p:blipFill>
        <p:spPr>
          <a:xfrm>
            <a:off x="3211488" y="1767450"/>
            <a:ext cx="1714338" cy="3047674"/>
          </a:xfrm>
          <a:prstGeom prst="rect">
            <a:avLst/>
          </a:prstGeom>
          <a:noFill/>
          <a:ln>
            <a:noFill/>
          </a:ln>
        </p:spPr>
      </p:pic>
      <p:sp>
        <p:nvSpPr>
          <p:cNvPr id="67" name="Google Shape;67;p14"/>
          <p:cNvSpPr txBox="1"/>
          <p:nvPr/>
        </p:nvSpPr>
        <p:spPr>
          <a:xfrm>
            <a:off x="196229" y="4815125"/>
            <a:ext cx="40470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Micheal and Mwamba</a:t>
            </a:r>
            <a:endParaRPr dirty="0">
              <a:solidFill>
                <a:schemeClr val="bg1"/>
              </a:solidFill>
            </a:endParaRPr>
          </a:p>
        </p:txBody>
      </p:sp>
      <p:sp>
        <p:nvSpPr>
          <p:cNvPr id="68" name="Google Shape;68;p14"/>
          <p:cNvSpPr txBox="1"/>
          <p:nvPr/>
        </p:nvSpPr>
        <p:spPr>
          <a:xfrm>
            <a:off x="3336059" y="4815125"/>
            <a:ext cx="14652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Hannah</a:t>
            </a:r>
            <a:endParaRPr dirty="0">
              <a:solidFill>
                <a:schemeClr val="bg1"/>
              </a:solidFill>
            </a:endParaRPr>
          </a:p>
        </p:txBody>
      </p:sp>
      <p:sp>
        <p:nvSpPr>
          <p:cNvPr id="69" name="Google Shape;69;p14"/>
          <p:cNvSpPr txBox="1"/>
          <p:nvPr/>
        </p:nvSpPr>
        <p:spPr>
          <a:xfrm>
            <a:off x="5285932" y="4815124"/>
            <a:ext cx="42117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Wilfred and Parveen</a:t>
            </a:r>
            <a:endParaRPr dirty="0">
              <a:solidFill>
                <a:schemeClr val="bg1"/>
              </a:solidFill>
            </a:endParaRPr>
          </a:p>
        </p:txBody>
      </p:sp>
      <p:pic>
        <p:nvPicPr>
          <p:cNvPr id="2" name="Picture 1">
            <a:extLst>
              <a:ext uri="{FF2B5EF4-FFF2-40B4-BE49-F238E27FC236}">
                <a16:creationId xmlns:a16="http://schemas.microsoft.com/office/drawing/2014/main" id="{1D4B9DB5-3705-042D-1952-EB594E70663B}"/>
              </a:ext>
            </a:extLst>
          </p:cNvPr>
          <p:cNvPicPr>
            <a:picLocks noChangeAspect="1"/>
          </p:cNvPicPr>
          <p:nvPr/>
        </p:nvPicPr>
        <p:blipFill>
          <a:blip r:embed="rId5"/>
          <a:stretch>
            <a:fillRect/>
          </a:stretch>
        </p:blipFill>
        <p:spPr>
          <a:xfrm>
            <a:off x="5190741" y="1828205"/>
            <a:ext cx="3692913" cy="277225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3" name="Picture 2" descr="A calendar with different colored squares&#10;&#10;Description automatically generated">
            <a:extLst>
              <a:ext uri="{FF2B5EF4-FFF2-40B4-BE49-F238E27FC236}">
                <a16:creationId xmlns:a16="http://schemas.microsoft.com/office/drawing/2014/main" id="{B733CD4B-9CD2-CE5D-3D33-C31E7FA582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7697" y="0"/>
            <a:ext cx="4848606" cy="68580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3038589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a:p>
            <a:pPr lvl="0" algn="ctr">
              <a:defRPr/>
            </a:pPr>
            <a:endParaRPr lang="en-GB" dirty="0">
              <a:solidFill>
                <a:schemeClr val="bg1"/>
              </a:solidFill>
            </a:endParaRPr>
          </a:p>
          <a:p>
            <a:pPr lvl="0" algn="ctr">
              <a:defRPr/>
            </a:pPr>
            <a:r>
              <a:rPr lang="en-GB" dirty="0">
                <a:solidFill>
                  <a:schemeClr val="bg1"/>
                </a:solidFill>
              </a:rPr>
              <a:t>Surely goodness and mercy shall follow me all the days of my life, and I shall dwell in the house of the Lord forever.</a:t>
            </a:r>
          </a:p>
        </p:txBody>
      </p:sp>
    </p:spTree>
    <p:extLst>
      <p:ext uri="{BB962C8B-B14F-4D97-AF65-F5344CB8AC3E}">
        <p14:creationId xmlns:p14="http://schemas.microsoft.com/office/powerpoint/2010/main" val="397471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Let everything that has breath</a:t>
            </a:r>
          </a:p>
          <a:p>
            <a:r>
              <a:rPr lang="en-GB" sz="4000" dirty="0">
                <a:solidFill>
                  <a:schemeClr val="bg1"/>
                </a:solidFill>
              </a:rPr>
              <a:t>Praise the Lord</a:t>
            </a:r>
          </a:p>
          <a:p>
            <a:r>
              <a:rPr lang="en-GB" sz="4000" dirty="0">
                <a:solidFill>
                  <a:schemeClr val="bg1"/>
                </a:solidFill>
              </a:rPr>
              <a:t>Praise the Lord</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1/12</a:t>
            </a:r>
          </a:p>
        </p:txBody>
      </p:sp>
    </p:spTree>
    <p:extLst>
      <p:ext uri="{BB962C8B-B14F-4D97-AF65-F5344CB8AC3E}">
        <p14:creationId xmlns:p14="http://schemas.microsoft.com/office/powerpoint/2010/main" val="2175635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in the valley</a:t>
            </a:r>
          </a:p>
          <a:p>
            <a:r>
              <a:rPr lang="en-GB" sz="4000" dirty="0">
                <a:solidFill>
                  <a:schemeClr val="bg1"/>
                </a:solidFill>
              </a:rPr>
              <a:t>Praise on the mountain</a:t>
            </a:r>
          </a:p>
          <a:p>
            <a:r>
              <a:rPr lang="en-GB" sz="4000" dirty="0">
                <a:solidFill>
                  <a:schemeClr val="bg1"/>
                </a:solidFill>
              </a:rPr>
              <a:t>I’ll praise when I’m sure</a:t>
            </a:r>
          </a:p>
          <a:p>
            <a:r>
              <a:rPr lang="en-GB" sz="4000" dirty="0">
                <a:solidFill>
                  <a:schemeClr val="bg1"/>
                </a:solidFill>
              </a:rPr>
              <a:t>Praise when I’m doubting</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2/12</a:t>
            </a:r>
          </a:p>
        </p:txBody>
      </p:sp>
    </p:spTree>
    <p:extLst>
      <p:ext uri="{BB962C8B-B14F-4D97-AF65-F5344CB8AC3E}">
        <p14:creationId xmlns:p14="http://schemas.microsoft.com/office/powerpoint/2010/main" val="118027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I’ll praise when outnumbered</a:t>
            </a:r>
          </a:p>
          <a:p>
            <a:r>
              <a:rPr lang="en-GB" sz="4000" dirty="0">
                <a:solidFill>
                  <a:schemeClr val="bg1"/>
                </a:solidFill>
              </a:rPr>
              <a:t>Praise when surrounded</a:t>
            </a:r>
          </a:p>
          <a:p>
            <a:r>
              <a:rPr lang="en-GB" sz="4000" dirty="0" err="1">
                <a:solidFill>
                  <a:schemeClr val="bg1"/>
                </a:solidFill>
              </a:rPr>
              <a:t>'Cause</a:t>
            </a:r>
            <a:r>
              <a:rPr lang="en-GB" sz="4000" dirty="0">
                <a:solidFill>
                  <a:schemeClr val="bg1"/>
                </a:solidFill>
              </a:rPr>
              <a:t> praise is the water</a:t>
            </a:r>
          </a:p>
          <a:p>
            <a:r>
              <a:rPr lang="en-GB" sz="4000" dirty="0">
                <a:solidFill>
                  <a:schemeClr val="bg1"/>
                </a:solidFill>
              </a:rPr>
              <a:t>My enemies drown in</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3/12</a:t>
            </a:r>
          </a:p>
        </p:txBody>
      </p:sp>
    </p:spTree>
    <p:extLst>
      <p:ext uri="{BB962C8B-B14F-4D97-AF65-F5344CB8AC3E}">
        <p14:creationId xmlns:p14="http://schemas.microsoft.com/office/powerpoint/2010/main" val="2098658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2960</TotalTime>
  <Words>1862</Words>
  <Application>Microsoft Office PowerPoint</Application>
  <PresentationFormat>On-screen Show (4:3)</PresentationFormat>
  <Paragraphs>350</Paragraphs>
  <Slides>67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akagi_probook</vt:lpstr>
      <vt:lpstr>Amatic SC</vt:lpstr>
      <vt:lpstr>Arial</vt:lpstr>
      <vt:lpstr>Calibri</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Group 1</vt:lpstr>
      <vt:lpstr>Leaders</vt:lpstr>
      <vt:lpstr>Q1 into Q2 Meeting Dates</vt:lpstr>
      <vt:lpstr>Storm Walker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93</cp:revision>
  <dcterms:created xsi:type="dcterms:W3CDTF">2024-09-27T16:56:29Z</dcterms:created>
  <dcterms:modified xsi:type="dcterms:W3CDTF">2025-03-21T18:18:21Z</dcterms:modified>
</cp:coreProperties>
</file>